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4"/>
  </p:sldMasterIdLst>
  <p:sldIdLst>
    <p:sldId id="256" r:id="rId5"/>
    <p:sldId id="268" r:id="rId6"/>
    <p:sldId id="269" r:id="rId7"/>
    <p:sldId id="257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67" r:id="rId16"/>
    <p:sldId id="261" r:id="rId17"/>
    <p:sldId id="262" r:id="rId18"/>
    <p:sldId id="263" r:id="rId19"/>
    <p:sldId id="270" r:id="rId20"/>
    <p:sldId id="271" r:id="rId21"/>
    <p:sldId id="272" r:id="rId22"/>
    <p:sldId id="273" r:id="rId23"/>
    <p:sldId id="274" r:id="rId24"/>
    <p:sldId id="29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5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5E6DF1-9E2F-4950-B911-5992FE01F134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00E5A81-8729-41C9-9A99-1EE7764E72E0}">
      <dgm:prSet/>
      <dgm:spPr/>
      <dgm:t>
        <a:bodyPr/>
        <a:lstStyle/>
        <a:p>
          <a:r>
            <a:rPr lang="vi-VN" dirty="0"/>
            <a:t>Struktura se bazira na dihotomiji između </a:t>
          </a:r>
          <a:r>
            <a:rPr lang="sr-Latn-RS" dirty="0"/>
            <a:t>uređaja</a:t>
          </a:r>
          <a:r>
            <a:rPr lang="vi-VN" dirty="0"/>
            <a:t> koji predstavljaju klijente i </a:t>
          </a:r>
          <a:r>
            <a:rPr lang="sr-Latn-RS" dirty="0"/>
            <a:t>uređaja</a:t>
          </a:r>
          <a:r>
            <a:rPr lang="vi-VN" dirty="0"/>
            <a:t> koji predstavljaju servere.</a:t>
          </a:r>
          <a:endParaRPr lang="en-US" dirty="0"/>
        </a:p>
      </dgm:t>
    </dgm:pt>
    <dgm:pt modelId="{E6EF6CE3-6A5F-4DBD-8E3C-DBE4D1D1F14F}" type="parTrans" cxnId="{A0363912-FE3B-421F-A84D-CC0386F8DF10}">
      <dgm:prSet/>
      <dgm:spPr/>
      <dgm:t>
        <a:bodyPr/>
        <a:lstStyle/>
        <a:p>
          <a:endParaRPr lang="en-US"/>
        </a:p>
      </dgm:t>
    </dgm:pt>
    <dgm:pt modelId="{9C251EF6-1716-46B0-9B1A-96B7C40BF1BB}" type="sibTrans" cxnId="{A0363912-FE3B-421F-A84D-CC0386F8DF10}">
      <dgm:prSet/>
      <dgm:spPr/>
      <dgm:t>
        <a:bodyPr/>
        <a:lstStyle/>
        <a:p>
          <a:endParaRPr lang="en-US"/>
        </a:p>
      </dgm:t>
    </dgm:pt>
    <dgm:pt modelId="{DBC85319-2522-443A-8DA9-40B52ECCDC31}">
      <dgm:prSet/>
      <dgm:spPr/>
      <dgm:t>
        <a:bodyPr/>
        <a:lstStyle/>
        <a:p>
          <a:r>
            <a:rPr lang="vi-VN" dirty="0"/>
            <a:t>Klijentski </a:t>
          </a:r>
          <a:r>
            <a:rPr lang="sr-Latn-RS" dirty="0"/>
            <a:t>uređaj</a:t>
          </a:r>
          <a:r>
            <a:rPr lang="vi-VN" dirty="0"/>
            <a:t> </a:t>
          </a:r>
          <a:r>
            <a:rPr lang="en-US" dirty="0"/>
            <a:t>/</a:t>
          </a:r>
          <a:r>
            <a:rPr lang="sr-Latn-RS" dirty="0"/>
            <a:t>računar</a:t>
          </a:r>
          <a:r>
            <a:rPr lang="vi-VN" dirty="0"/>
            <a:t> kojim pregledamo web-stranice – koji aktivno traži i pregleda</a:t>
          </a:r>
          <a:r>
            <a:rPr lang="sr-Latn-RS" dirty="0"/>
            <a:t> </a:t>
          </a:r>
          <a:r>
            <a:rPr lang="vi-VN" dirty="0"/>
            <a:t>informacije, koji šalje zahteve za tim informacijama i obrađuje ih kada ih dobije. </a:t>
          </a:r>
          <a:endParaRPr lang="en-US" dirty="0"/>
        </a:p>
      </dgm:t>
    </dgm:pt>
    <dgm:pt modelId="{21A3ED11-5DDF-441C-AFCD-A785EFB9729D}" type="parTrans" cxnId="{58275045-549D-463A-8790-BB5DB8CFF1DB}">
      <dgm:prSet/>
      <dgm:spPr/>
      <dgm:t>
        <a:bodyPr/>
        <a:lstStyle/>
        <a:p>
          <a:endParaRPr lang="en-US"/>
        </a:p>
      </dgm:t>
    </dgm:pt>
    <dgm:pt modelId="{E5785BD3-D03C-4A95-BB12-0973E755EF0B}" type="sibTrans" cxnId="{58275045-549D-463A-8790-BB5DB8CFF1DB}">
      <dgm:prSet/>
      <dgm:spPr/>
      <dgm:t>
        <a:bodyPr/>
        <a:lstStyle/>
        <a:p>
          <a:endParaRPr lang="en-US"/>
        </a:p>
      </dgm:t>
    </dgm:pt>
    <dgm:pt modelId="{3C93365D-E4CC-4FE3-A117-756CECBEF1E5}">
      <dgm:prSet/>
      <dgm:spPr/>
      <dgm:t>
        <a:bodyPr/>
        <a:lstStyle/>
        <a:p>
          <a:r>
            <a:rPr lang="vi-VN"/>
            <a:t>Server je </a:t>
          </a:r>
          <a:r>
            <a:rPr lang="sr-Latn-RS"/>
            <a:t>računar</a:t>
          </a:r>
          <a:r>
            <a:rPr lang="vi-VN"/>
            <a:t> na kojem su sve te informacije sačuvane, te čeka da ih neki klijent zatraži</a:t>
          </a:r>
          <a:r>
            <a:rPr lang="sr-Latn-RS"/>
            <a:t> a on ih potom isporučuje</a:t>
          </a:r>
          <a:endParaRPr lang="en-US"/>
        </a:p>
      </dgm:t>
    </dgm:pt>
    <dgm:pt modelId="{FCA6940F-F074-4FDE-9E17-803C90D38357}" type="parTrans" cxnId="{2238667A-FACE-43E9-98C9-02B39D67670F}">
      <dgm:prSet/>
      <dgm:spPr/>
      <dgm:t>
        <a:bodyPr/>
        <a:lstStyle/>
        <a:p>
          <a:endParaRPr lang="en-US"/>
        </a:p>
      </dgm:t>
    </dgm:pt>
    <dgm:pt modelId="{CFB4E67D-2271-4712-8A21-3772D73F6F01}" type="sibTrans" cxnId="{2238667A-FACE-43E9-98C9-02B39D67670F}">
      <dgm:prSet/>
      <dgm:spPr/>
      <dgm:t>
        <a:bodyPr/>
        <a:lstStyle/>
        <a:p>
          <a:endParaRPr lang="en-US"/>
        </a:p>
      </dgm:t>
    </dgm:pt>
    <dgm:pt modelId="{0BDBBABD-B1C3-4287-B711-73ED9866F3C7}" type="pres">
      <dgm:prSet presAssocID="{0C5E6DF1-9E2F-4950-B911-5992FE01F134}" presName="diagram" presStyleCnt="0">
        <dgm:presLayoutVars>
          <dgm:dir/>
          <dgm:resizeHandles val="exact"/>
        </dgm:presLayoutVars>
      </dgm:prSet>
      <dgm:spPr/>
    </dgm:pt>
    <dgm:pt modelId="{B7091B48-79F7-4462-9FB6-BBD9C0676F06}" type="pres">
      <dgm:prSet presAssocID="{600E5A81-8729-41C9-9A99-1EE7764E72E0}" presName="node" presStyleLbl="node1" presStyleIdx="0" presStyleCnt="3">
        <dgm:presLayoutVars>
          <dgm:bulletEnabled val="1"/>
        </dgm:presLayoutVars>
      </dgm:prSet>
      <dgm:spPr/>
    </dgm:pt>
    <dgm:pt modelId="{E2B7D30D-99F9-4912-9649-3428AFF43D3C}" type="pres">
      <dgm:prSet presAssocID="{9C251EF6-1716-46B0-9B1A-96B7C40BF1BB}" presName="sibTrans" presStyleCnt="0"/>
      <dgm:spPr/>
    </dgm:pt>
    <dgm:pt modelId="{F08D099E-CF08-4383-9E67-3C44E5F0BE53}" type="pres">
      <dgm:prSet presAssocID="{DBC85319-2522-443A-8DA9-40B52ECCDC31}" presName="node" presStyleLbl="node1" presStyleIdx="1" presStyleCnt="3">
        <dgm:presLayoutVars>
          <dgm:bulletEnabled val="1"/>
        </dgm:presLayoutVars>
      </dgm:prSet>
      <dgm:spPr/>
    </dgm:pt>
    <dgm:pt modelId="{51D478DF-3007-44F9-A1A7-ED1770CBF2D7}" type="pres">
      <dgm:prSet presAssocID="{E5785BD3-D03C-4A95-BB12-0973E755EF0B}" presName="sibTrans" presStyleCnt="0"/>
      <dgm:spPr/>
    </dgm:pt>
    <dgm:pt modelId="{1E0FFAEE-CB3F-4373-9F05-BA80AE579C8C}" type="pres">
      <dgm:prSet presAssocID="{3C93365D-E4CC-4FE3-A117-756CECBEF1E5}" presName="node" presStyleLbl="node1" presStyleIdx="2" presStyleCnt="3">
        <dgm:presLayoutVars>
          <dgm:bulletEnabled val="1"/>
        </dgm:presLayoutVars>
      </dgm:prSet>
      <dgm:spPr/>
    </dgm:pt>
  </dgm:ptLst>
  <dgm:cxnLst>
    <dgm:cxn modelId="{A0363912-FE3B-421F-A84D-CC0386F8DF10}" srcId="{0C5E6DF1-9E2F-4950-B911-5992FE01F134}" destId="{600E5A81-8729-41C9-9A99-1EE7764E72E0}" srcOrd="0" destOrd="0" parTransId="{E6EF6CE3-6A5F-4DBD-8E3C-DBE4D1D1F14F}" sibTransId="{9C251EF6-1716-46B0-9B1A-96B7C40BF1BB}"/>
    <dgm:cxn modelId="{58275045-549D-463A-8790-BB5DB8CFF1DB}" srcId="{0C5E6DF1-9E2F-4950-B911-5992FE01F134}" destId="{DBC85319-2522-443A-8DA9-40B52ECCDC31}" srcOrd="1" destOrd="0" parTransId="{21A3ED11-5DDF-441C-AFCD-A785EFB9729D}" sibTransId="{E5785BD3-D03C-4A95-BB12-0973E755EF0B}"/>
    <dgm:cxn modelId="{2238667A-FACE-43E9-98C9-02B39D67670F}" srcId="{0C5E6DF1-9E2F-4950-B911-5992FE01F134}" destId="{3C93365D-E4CC-4FE3-A117-756CECBEF1E5}" srcOrd="2" destOrd="0" parTransId="{FCA6940F-F074-4FDE-9E17-803C90D38357}" sibTransId="{CFB4E67D-2271-4712-8A21-3772D73F6F01}"/>
    <dgm:cxn modelId="{5918C5B0-24A9-4069-ACD4-6737FCFA0F4D}" type="presOf" srcId="{DBC85319-2522-443A-8DA9-40B52ECCDC31}" destId="{F08D099E-CF08-4383-9E67-3C44E5F0BE53}" srcOrd="0" destOrd="0" presId="urn:microsoft.com/office/officeart/2005/8/layout/default"/>
    <dgm:cxn modelId="{679358BB-6A16-4B66-94B9-ADC1BCA93D24}" type="presOf" srcId="{600E5A81-8729-41C9-9A99-1EE7764E72E0}" destId="{B7091B48-79F7-4462-9FB6-BBD9C0676F06}" srcOrd="0" destOrd="0" presId="urn:microsoft.com/office/officeart/2005/8/layout/default"/>
    <dgm:cxn modelId="{AFE7C9CC-50DE-4971-AF06-F6D9DD4050BB}" type="presOf" srcId="{0C5E6DF1-9E2F-4950-B911-5992FE01F134}" destId="{0BDBBABD-B1C3-4287-B711-73ED9866F3C7}" srcOrd="0" destOrd="0" presId="urn:microsoft.com/office/officeart/2005/8/layout/default"/>
    <dgm:cxn modelId="{4A1F6CF8-D6C8-484B-906B-7975A05EA7E7}" type="presOf" srcId="{3C93365D-E4CC-4FE3-A117-756CECBEF1E5}" destId="{1E0FFAEE-CB3F-4373-9F05-BA80AE579C8C}" srcOrd="0" destOrd="0" presId="urn:microsoft.com/office/officeart/2005/8/layout/default"/>
    <dgm:cxn modelId="{1D6D7207-A915-446F-A1A3-E419E40B86EF}" type="presParOf" srcId="{0BDBBABD-B1C3-4287-B711-73ED9866F3C7}" destId="{B7091B48-79F7-4462-9FB6-BBD9C0676F06}" srcOrd="0" destOrd="0" presId="urn:microsoft.com/office/officeart/2005/8/layout/default"/>
    <dgm:cxn modelId="{69571E39-51DE-4910-8413-F6B7BDD8E0E8}" type="presParOf" srcId="{0BDBBABD-B1C3-4287-B711-73ED9866F3C7}" destId="{E2B7D30D-99F9-4912-9649-3428AFF43D3C}" srcOrd="1" destOrd="0" presId="urn:microsoft.com/office/officeart/2005/8/layout/default"/>
    <dgm:cxn modelId="{A2195D07-F515-4FA3-94E1-7DD31CEA4DFF}" type="presParOf" srcId="{0BDBBABD-B1C3-4287-B711-73ED9866F3C7}" destId="{F08D099E-CF08-4383-9E67-3C44E5F0BE53}" srcOrd="2" destOrd="0" presId="urn:microsoft.com/office/officeart/2005/8/layout/default"/>
    <dgm:cxn modelId="{234BBD37-F4A6-4FBC-8D02-C5F6360D2E7E}" type="presParOf" srcId="{0BDBBABD-B1C3-4287-B711-73ED9866F3C7}" destId="{51D478DF-3007-44F9-A1A7-ED1770CBF2D7}" srcOrd="3" destOrd="0" presId="urn:microsoft.com/office/officeart/2005/8/layout/default"/>
    <dgm:cxn modelId="{A4209852-3527-4AE9-B209-D61682A2100C}" type="presParOf" srcId="{0BDBBABD-B1C3-4287-B711-73ED9866F3C7}" destId="{1E0FFAEE-CB3F-4373-9F05-BA80AE579C8C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D456AF-7A34-48DA-8625-34F092F82BB2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7D12B3-F153-4B59-9B28-50FE8FBC3186}">
      <dgm:prSet/>
      <dgm:spPr/>
      <dgm:t>
        <a:bodyPr/>
        <a:lstStyle/>
        <a:p>
          <a:pPr>
            <a:lnSpc>
              <a:spcPct val="100000"/>
            </a:lnSpc>
          </a:pPr>
          <a:r>
            <a:rPr lang="sr-Latn-RS" b="0" i="0"/>
            <a:t>Dinamički </a:t>
          </a:r>
          <a:r>
            <a:rPr lang="en-US" b="0" i="0"/>
            <a:t>web sajtov</a:t>
          </a:r>
          <a:r>
            <a:rPr lang="sr-Latn-RS" b="0" i="0"/>
            <a:t>i</a:t>
          </a:r>
          <a:r>
            <a:rPr lang="en-US" b="0" i="0"/>
            <a:t> obezbeđuje interakciju sa posetiocima, </a:t>
          </a:r>
          <a:endParaRPr lang="en-US"/>
        </a:p>
      </dgm:t>
    </dgm:pt>
    <dgm:pt modelId="{CF51821C-5B3B-4473-ADF1-17F8861B13CC}" type="parTrans" cxnId="{BD1A48BE-777B-4959-86A1-867BAD3E7E87}">
      <dgm:prSet/>
      <dgm:spPr/>
      <dgm:t>
        <a:bodyPr/>
        <a:lstStyle/>
        <a:p>
          <a:endParaRPr lang="en-US"/>
        </a:p>
      </dgm:t>
    </dgm:pt>
    <dgm:pt modelId="{FA6E579E-7BA1-4EB6-A425-919239094557}" type="sibTrans" cxnId="{BD1A48BE-777B-4959-86A1-867BAD3E7E87}">
      <dgm:prSet/>
      <dgm:spPr/>
      <dgm:t>
        <a:bodyPr/>
        <a:lstStyle/>
        <a:p>
          <a:endParaRPr lang="en-US"/>
        </a:p>
      </dgm:t>
    </dgm:pt>
    <dgm:pt modelId="{AB52E681-2BF7-4812-AEF8-A3F8F4E9417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prikupljaju informacije o posetiocu, kao i da prikazuju (generišu) određeni sadržaj u zavisnosti od aktivnosti posetioca. </a:t>
          </a:r>
          <a:endParaRPr lang="en-US"/>
        </a:p>
      </dgm:t>
    </dgm:pt>
    <dgm:pt modelId="{EA2079BC-E801-45BF-88CF-B3CEC3FDAE3B}" type="parTrans" cxnId="{DB6DBD52-860D-421E-89CC-0151CC91ABF8}">
      <dgm:prSet/>
      <dgm:spPr/>
      <dgm:t>
        <a:bodyPr/>
        <a:lstStyle/>
        <a:p>
          <a:endParaRPr lang="en-US"/>
        </a:p>
      </dgm:t>
    </dgm:pt>
    <dgm:pt modelId="{4AC2E010-7508-4B80-AD20-91AB0A96B237}" type="sibTrans" cxnId="{DB6DBD52-860D-421E-89CC-0151CC91ABF8}">
      <dgm:prSet/>
      <dgm:spPr/>
      <dgm:t>
        <a:bodyPr/>
        <a:lstStyle/>
        <a:p>
          <a:endParaRPr lang="en-US"/>
        </a:p>
      </dgm:t>
    </dgm:pt>
    <dgm:pt modelId="{9A1862D2-42EF-4295-8568-736ECA06C4D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Posetilac pretražuje, sortira određeni sadržaj</a:t>
          </a:r>
          <a:r>
            <a:rPr lang="sr-Latn-RS"/>
            <a:t>, </a:t>
          </a:r>
          <a:r>
            <a:rPr lang="en-US" b="0" i="0"/>
            <a:t>dodaje ili upisuje informacije koje su bitne vlasniku web sajta. </a:t>
          </a:r>
          <a:endParaRPr lang="en-US"/>
        </a:p>
      </dgm:t>
    </dgm:pt>
    <dgm:pt modelId="{F75899B0-5F4A-44E3-A6A1-46FB06539A2E}" type="parTrans" cxnId="{BDCEE8F7-E5F9-4F7F-899C-8AD913B5F3DC}">
      <dgm:prSet/>
      <dgm:spPr/>
      <dgm:t>
        <a:bodyPr/>
        <a:lstStyle/>
        <a:p>
          <a:endParaRPr lang="en-US"/>
        </a:p>
      </dgm:t>
    </dgm:pt>
    <dgm:pt modelId="{36157F90-EAE7-4198-AAFA-DAD05427B136}" type="sibTrans" cxnId="{BDCEE8F7-E5F9-4F7F-899C-8AD913B5F3DC}">
      <dgm:prSet/>
      <dgm:spPr/>
      <dgm:t>
        <a:bodyPr/>
        <a:lstStyle/>
        <a:p>
          <a:endParaRPr lang="en-US"/>
        </a:p>
      </dgm:t>
    </dgm:pt>
    <dgm:pt modelId="{94B1F3DF-16BA-4298-BFBD-ABE646B7DA7D}">
      <dgm:prSet/>
      <dgm:spPr/>
      <dgm:t>
        <a:bodyPr/>
        <a:lstStyle/>
        <a:p>
          <a:pPr>
            <a:lnSpc>
              <a:spcPct val="100000"/>
            </a:lnSpc>
          </a:pPr>
          <a:r>
            <a:rPr lang="sr-Latn-RS" b="0" i="0"/>
            <a:t>Zabrana pristupa poseticu </a:t>
          </a:r>
          <a:r>
            <a:rPr lang="en-US" b="0" i="0"/>
            <a:t>mogućnost izmene sadržaja od strane vlasnika bez poznavanja bilo koje od web tehnologija kao što su: HTML, CSS, PHP, JavaScript i sl</a:t>
          </a:r>
          <a:endParaRPr lang="en-US"/>
        </a:p>
      </dgm:t>
    </dgm:pt>
    <dgm:pt modelId="{24E3E37A-EAE1-4DF5-AB7B-B5ECDA5CBC8B}" type="parTrans" cxnId="{DB4B1011-E5F9-43CC-9E82-4B7B08E625AB}">
      <dgm:prSet/>
      <dgm:spPr/>
      <dgm:t>
        <a:bodyPr/>
        <a:lstStyle/>
        <a:p>
          <a:endParaRPr lang="en-US"/>
        </a:p>
      </dgm:t>
    </dgm:pt>
    <dgm:pt modelId="{8815C084-367F-46CD-B76E-17868EE8E524}" type="sibTrans" cxnId="{DB4B1011-E5F9-43CC-9E82-4B7B08E625AB}">
      <dgm:prSet/>
      <dgm:spPr/>
      <dgm:t>
        <a:bodyPr/>
        <a:lstStyle/>
        <a:p>
          <a:endParaRPr lang="en-US"/>
        </a:p>
      </dgm:t>
    </dgm:pt>
    <dgm:pt modelId="{4910120C-A6FB-4E40-A9BD-7FB26163774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CMS (Content Management System), a što u prevodu znači “sistem za upravljanje sadržajem”.</a:t>
          </a:r>
          <a:endParaRPr lang="en-US"/>
        </a:p>
      </dgm:t>
    </dgm:pt>
    <dgm:pt modelId="{0D7C1F75-562B-4D78-A4E6-C8C24F039267}" type="parTrans" cxnId="{BADB3239-0BF9-45FE-81BF-7D679DE7BEAC}">
      <dgm:prSet/>
      <dgm:spPr/>
      <dgm:t>
        <a:bodyPr/>
        <a:lstStyle/>
        <a:p>
          <a:endParaRPr lang="en-US"/>
        </a:p>
      </dgm:t>
    </dgm:pt>
    <dgm:pt modelId="{0EEE0FE7-02F1-469C-9D95-6ADFE6553CCE}" type="sibTrans" cxnId="{BADB3239-0BF9-45FE-81BF-7D679DE7BEAC}">
      <dgm:prSet/>
      <dgm:spPr/>
      <dgm:t>
        <a:bodyPr/>
        <a:lstStyle/>
        <a:p>
          <a:endParaRPr lang="en-US"/>
        </a:p>
      </dgm:t>
    </dgm:pt>
    <dgm:pt modelId="{F293A4B1-121B-42F1-8EA4-B6F3B541AF11}" type="pres">
      <dgm:prSet presAssocID="{CFD456AF-7A34-48DA-8625-34F092F82BB2}" presName="root" presStyleCnt="0">
        <dgm:presLayoutVars>
          <dgm:dir/>
          <dgm:resizeHandles val="exact"/>
        </dgm:presLayoutVars>
      </dgm:prSet>
      <dgm:spPr/>
    </dgm:pt>
    <dgm:pt modelId="{0DADF12B-69A3-4504-938C-4922DEA9F244}" type="pres">
      <dgm:prSet presAssocID="{717D12B3-F153-4B59-9B28-50FE8FBC3186}" presName="compNode" presStyleCnt="0"/>
      <dgm:spPr/>
    </dgm:pt>
    <dgm:pt modelId="{CCA9156A-95CC-43FA-9701-FF06E87D911C}" type="pres">
      <dgm:prSet presAssocID="{717D12B3-F153-4B59-9B28-50FE8FBC3186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itor"/>
        </a:ext>
      </dgm:extLst>
    </dgm:pt>
    <dgm:pt modelId="{7CBCFABD-2119-48D3-9594-A40ECAD5BF55}" type="pres">
      <dgm:prSet presAssocID="{717D12B3-F153-4B59-9B28-50FE8FBC3186}" presName="spaceRect" presStyleCnt="0"/>
      <dgm:spPr/>
    </dgm:pt>
    <dgm:pt modelId="{9FF7E08D-A93C-4000-985D-6A5586319CE3}" type="pres">
      <dgm:prSet presAssocID="{717D12B3-F153-4B59-9B28-50FE8FBC3186}" presName="textRect" presStyleLbl="revTx" presStyleIdx="0" presStyleCnt="5">
        <dgm:presLayoutVars>
          <dgm:chMax val="1"/>
          <dgm:chPref val="1"/>
        </dgm:presLayoutVars>
      </dgm:prSet>
      <dgm:spPr/>
    </dgm:pt>
    <dgm:pt modelId="{16C754C5-2735-481F-B4B6-5973D6250A9C}" type="pres">
      <dgm:prSet presAssocID="{FA6E579E-7BA1-4EB6-A425-919239094557}" presName="sibTrans" presStyleCnt="0"/>
      <dgm:spPr/>
    </dgm:pt>
    <dgm:pt modelId="{1AFB2B6C-BD04-41A2-A5A9-465E117401FF}" type="pres">
      <dgm:prSet presAssocID="{AB52E681-2BF7-4812-AEF8-A3F8F4E9417C}" presName="compNode" presStyleCnt="0"/>
      <dgm:spPr/>
    </dgm:pt>
    <dgm:pt modelId="{D147ED32-2497-4A3D-AD3A-762F477B38EC}" type="pres">
      <dgm:prSet presAssocID="{AB52E681-2BF7-4812-AEF8-A3F8F4E9417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F2751825-6F3A-4C8B-BF1B-E05739B9AE21}" type="pres">
      <dgm:prSet presAssocID="{AB52E681-2BF7-4812-AEF8-A3F8F4E9417C}" presName="spaceRect" presStyleCnt="0"/>
      <dgm:spPr/>
    </dgm:pt>
    <dgm:pt modelId="{ECAB29F7-5316-4776-913E-F73308FB3340}" type="pres">
      <dgm:prSet presAssocID="{AB52E681-2BF7-4812-AEF8-A3F8F4E9417C}" presName="textRect" presStyleLbl="revTx" presStyleIdx="1" presStyleCnt="5">
        <dgm:presLayoutVars>
          <dgm:chMax val="1"/>
          <dgm:chPref val="1"/>
        </dgm:presLayoutVars>
      </dgm:prSet>
      <dgm:spPr/>
    </dgm:pt>
    <dgm:pt modelId="{4840844A-CFB3-4DFF-96BB-F00AAEFCB4FE}" type="pres">
      <dgm:prSet presAssocID="{4AC2E010-7508-4B80-AD20-91AB0A96B237}" presName="sibTrans" presStyleCnt="0"/>
      <dgm:spPr/>
    </dgm:pt>
    <dgm:pt modelId="{5576054A-ADAB-411E-9FA9-6753A8C89B5E}" type="pres">
      <dgm:prSet presAssocID="{9A1862D2-42EF-4295-8568-736ECA06C4D1}" presName="compNode" presStyleCnt="0"/>
      <dgm:spPr/>
    </dgm:pt>
    <dgm:pt modelId="{7937F7C7-36EC-4622-A1C4-AB23F80B6C16}" type="pres">
      <dgm:prSet presAssocID="{9A1862D2-42EF-4295-8568-736ECA06C4D1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E8B068D3-AEC6-4E85-A946-FEC8A14C183A}" type="pres">
      <dgm:prSet presAssocID="{9A1862D2-42EF-4295-8568-736ECA06C4D1}" presName="spaceRect" presStyleCnt="0"/>
      <dgm:spPr/>
    </dgm:pt>
    <dgm:pt modelId="{F0EE8EB1-951C-4B4D-B0C5-94698DB6F0F3}" type="pres">
      <dgm:prSet presAssocID="{9A1862D2-42EF-4295-8568-736ECA06C4D1}" presName="textRect" presStyleLbl="revTx" presStyleIdx="2" presStyleCnt="5">
        <dgm:presLayoutVars>
          <dgm:chMax val="1"/>
          <dgm:chPref val="1"/>
        </dgm:presLayoutVars>
      </dgm:prSet>
      <dgm:spPr/>
    </dgm:pt>
    <dgm:pt modelId="{DDDFBF2A-5208-4690-BCD0-269562218A03}" type="pres">
      <dgm:prSet presAssocID="{36157F90-EAE7-4198-AAFA-DAD05427B136}" presName="sibTrans" presStyleCnt="0"/>
      <dgm:spPr/>
    </dgm:pt>
    <dgm:pt modelId="{3F1FD76A-60C8-49E9-B819-829945736F95}" type="pres">
      <dgm:prSet presAssocID="{94B1F3DF-16BA-4298-BFBD-ABE646B7DA7D}" presName="compNode" presStyleCnt="0"/>
      <dgm:spPr/>
    </dgm:pt>
    <dgm:pt modelId="{E2015640-FCC4-48A7-9100-58B47651CD2C}" type="pres">
      <dgm:prSet presAssocID="{94B1F3DF-16BA-4298-BFBD-ABE646B7DA7D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E7959E70-BEAC-4354-BCA2-388513215381}" type="pres">
      <dgm:prSet presAssocID="{94B1F3DF-16BA-4298-BFBD-ABE646B7DA7D}" presName="spaceRect" presStyleCnt="0"/>
      <dgm:spPr/>
    </dgm:pt>
    <dgm:pt modelId="{C80E5A1E-E484-47EA-B006-B4727D57D0DC}" type="pres">
      <dgm:prSet presAssocID="{94B1F3DF-16BA-4298-BFBD-ABE646B7DA7D}" presName="textRect" presStyleLbl="revTx" presStyleIdx="3" presStyleCnt="5">
        <dgm:presLayoutVars>
          <dgm:chMax val="1"/>
          <dgm:chPref val="1"/>
        </dgm:presLayoutVars>
      </dgm:prSet>
      <dgm:spPr/>
    </dgm:pt>
    <dgm:pt modelId="{3886FD59-FBAD-4192-8ED1-63A7D841B1AF}" type="pres">
      <dgm:prSet presAssocID="{8815C084-367F-46CD-B76E-17868EE8E524}" presName="sibTrans" presStyleCnt="0"/>
      <dgm:spPr/>
    </dgm:pt>
    <dgm:pt modelId="{20944DC0-C9E2-4CCF-84C3-4CF0E2A1B9AD}" type="pres">
      <dgm:prSet presAssocID="{4910120C-A6FB-4E40-A9BD-7FB26163774F}" presName="compNode" presStyleCnt="0"/>
      <dgm:spPr/>
    </dgm:pt>
    <dgm:pt modelId="{5DBE0A1A-9E0C-4DD6-90DF-7A4F651D6407}" type="pres">
      <dgm:prSet presAssocID="{4910120C-A6FB-4E40-A9BD-7FB26163774F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rver"/>
        </a:ext>
      </dgm:extLst>
    </dgm:pt>
    <dgm:pt modelId="{B05C8424-CB6A-4C24-A198-08660F99CC74}" type="pres">
      <dgm:prSet presAssocID="{4910120C-A6FB-4E40-A9BD-7FB26163774F}" presName="spaceRect" presStyleCnt="0"/>
      <dgm:spPr/>
    </dgm:pt>
    <dgm:pt modelId="{4387CE28-F569-4F53-A865-426FFCF4C585}" type="pres">
      <dgm:prSet presAssocID="{4910120C-A6FB-4E40-A9BD-7FB26163774F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DB4B1011-E5F9-43CC-9E82-4B7B08E625AB}" srcId="{CFD456AF-7A34-48DA-8625-34F092F82BB2}" destId="{94B1F3DF-16BA-4298-BFBD-ABE646B7DA7D}" srcOrd="3" destOrd="0" parTransId="{24E3E37A-EAE1-4DF5-AB7B-B5ECDA5CBC8B}" sibTransId="{8815C084-367F-46CD-B76E-17868EE8E524}"/>
    <dgm:cxn modelId="{BADB3239-0BF9-45FE-81BF-7D679DE7BEAC}" srcId="{CFD456AF-7A34-48DA-8625-34F092F82BB2}" destId="{4910120C-A6FB-4E40-A9BD-7FB26163774F}" srcOrd="4" destOrd="0" parTransId="{0D7C1F75-562B-4D78-A4E6-C8C24F039267}" sibTransId="{0EEE0FE7-02F1-469C-9D95-6ADFE6553CCE}"/>
    <dgm:cxn modelId="{750D634C-E55A-408D-9206-57A0D125C931}" type="presOf" srcId="{717D12B3-F153-4B59-9B28-50FE8FBC3186}" destId="{9FF7E08D-A93C-4000-985D-6A5586319CE3}" srcOrd="0" destOrd="0" presId="urn:microsoft.com/office/officeart/2018/2/layout/IconLabelList"/>
    <dgm:cxn modelId="{DB6DBD52-860D-421E-89CC-0151CC91ABF8}" srcId="{CFD456AF-7A34-48DA-8625-34F092F82BB2}" destId="{AB52E681-2BF7-4812-AEF8-A3F8F4E9417C}" srcOrd="1" destOrd="0" parTransId="{EA2079BC-E801-45BF-88CF-B3CEC3FDAE3B}" sibTransId="{4AC2E010-7508-4B80-AD20-91AB0A96B237}"/>
    <dgm:cxn modelId="{9681D57D-9CF3-4CD7-A389-5D85977B4389}" type="presOf" srcId="{94B1F3DF-16BA-4298-BFBD-ABE646B7DA7D}" destId="{C80E5A1E-E484-47EA-B006-B4727D57D0DC}" srcOrd="0" destOrd="0" presId="urn:microsoft.com/office/officeart/2018/2/layout/IconLabelList"/>
    <dgm:cxn modelId="{BEA4D591-82B5-4DB1-ACEE-F825DBE78383}" type="presOf" srcId="{9A1862D2-42EF-4295-8568-736ECA06C4D1}" destId="{F0EE8EB1-951C-4B4D-B0C5-94698DB6F0F3}" srcOrd="0" destOrd="0" presId="urn:microsoft.com/office/officeart/2018/2/layout/IconLabelList"/>
    <dgm:cxn modelId="{54216DA8-F7E9-49BE-A1CD-5A5031C067E4}" type="presOf" srcId="{CFD456AF-7A34-48DA-8625-34F092F82BB2}" destId="{F293A4B1-121B-42F1-8EA4-B6F3B541AF11}" srcOrd="0" destOrd="0" presId="urn:microsoft.com/office/officeart/2018/2/layout/IconLabelList"/>
    <dgm:cxn modelId="{45246AAD-D2F2-45F7-9A79-5E8621BDB7E4}" type="presOf" srcId="{AB52E681-2BF7-4812-AEF8-A3F8F4E9417C}" destId="{ECAB29F7-5316-4776-913E-F73308FB3340}" srcOrd="0" destOrd="0" presId="urn:microsoft.com/office/officeart/2018/2/layout/IconLabelList"/>
    <dgm:cxn modelId="{3D3FE2B2-2651-478D-AD81-C671C3739BBD}" type="presOf" srcId="{4910120C-A6FB-4E40-A9BD-7FB26163774F}" destId="{4387CE28-F569-4F53-A865-426FFCF4C585}" srcOrd="0" destOrd="0" presId="urn:microsoft.com/office/officeart/2018/2/layout/IconLabelList"/>
    <dgm:cxn modelId="{BD1A48BE-777B-4959-86A1-867BAD3E7E87}" srcId="{CFD456AF-7A34-48DA-8625-34F092F82BB2}" destId="{717D12B3-F153-4B59-9B28-50FE8FBC3186}" srcOrd="0" destOrd="0" parTransId="{CF51821C-5B3B-4473-ADF1-17F8861B13CC}" sibTransId="{FA6E579E-7BA1-4EB6-A425-919239094557}"/>
    <dgm:cxn modelId="{BDCEE8F7-E5F9-4F7F-899C-8AD913B5F3DC}" srcId="{CFD456AF-7A34-48DA-8625-34F092F82BB2}" destId="{9A1862D2-42EF-4295-8568-736ECA06C4D1}" srcOrd="2" destOrd="0" parTransId="{F75899B0-5F4A-44E3-A6A1-46FB06539A2E}" sibTransId="{36157F90-EAE7-4198-AAFA-DAD05427B136}"/>
    <dgm:cxn modelId="{467D52A8-A0D6-4CCB-94F6-12E177A77215}" type="presParOf" srcId="{F293A4B1-121B-42F1-8EA4-B6F3B541AF11}" destId="{0DADF12B-69A3-4504-938C-4922DEA9F244}" srcOrd="0" destOrd="0" presId="urn:microsoft.com/office/officeart/2018/2/layout/IconLabelList"/>
    <dgm:cxn modelId="{F94E554B-0F3A-49F6-811C-27178B5B61BB}" type="presParOf" srcId="{0DADF12B-69A3-4504-938C-4922DEA9F244}" destId="{CCA9156A-95CC-43FA-9701-FF06E87D911C}" srcOrd="0" destOrd="0" presId="urn:microsoft.com/office/officeart/2018/2/layout/IconLabelList"/>
    <dgm:cxn modelId="{5AE2E735-4D23-417A-9276-AAC60182C7B4}" type="presParOf" srcId="{0DADF12B-69A3-4504-938C-4922DEA9F244}" destId="{7CBCFABD-2119-48D3-9594-A40ECAD5BF55}" srcOrd="1" destOrd="0" presId="urn:microsoft.com/office/officeart/2018/2/layout/IconLabelList"/>
    <dgm:cxn modelId="{98B15DA8-CA6E-48D4-A682-A45C5C3903DA}" type="presParOf" srcId="{0DADF12B-69A3-4504-938C-4922DEA9F244}" destId="{9FF7E08D-A93C-4000-985D-6A5586319CE3}" srcOrd="2" destOrd="0" presId="urn:microsoft.com/office/officeart/2018/2/layout/IconLabelList"/>
    <dgm:cxn modelId="{28E5F351-3BFE-4FDD-A519-00B9E3488F9A}" type="presParOf" srcId="{F293A4B1-121B-42F1-8EA4-B6F3B541AF11}" destId="{16C754C5-2735-481F-B4B6-5973D6250A9C}" srcOrd="1" destOrd="0" presId="urn:microsoft.com/office/officeart/2018/2/layout/IconLabelList"/>
    <dgm:cxn modelId="{087FA921-0E7C-4CC8-A92E-E612C42B0722}" type="presParOf" srcId="{F293A4B1-121B-42F1-8EA4-B6F3B541AF11}" destId="{1AFB2B6C-BD04-41A2-A5A9-465E117401FF}" srcOrd="2" destOrd="0" presId="urn:microsoft.com/office/officeart/2018/2/layout/IconLabelList"/>
    <dgm:cxn modelId="{3DBC16EE-BBBC-493F-8C29-9C8FCD268664}" type="presParOf" srcId="{1AFB2B6C-BD04-41A2-A5A9-465E117401FF}" destId="{D147ED32-2497-4A3D-AD3A-762F477B38EC}" srcOrd="0" destOrd="0" presId="urn:microsoft.com/office/officeart/2018/2/layout/IconLabelList"/>
    <dgm:cxn modelId="{BA76438F-61CF-4BB1-910E-9B460FF0CC96}" type="presParOf" srcId="{1AFB2B6C-BD04-41A2-A5A9-465E117401FF}" destId="{F2751825-6F3A-4C8B-BF1B-E05739B9AE21}" srcOrd="1" destOrd="0" presId="urn:microsoft.com/office/officeart/2018/2/layout/IconLabelList"/>
    <dgm:cxn modelId="{87DF1785-4449-4812-90C4-6BBD27F1FB25}" type="presParOf" srcId="{1AFB2B6C-BD04-41A2-A5A9-465E117401FF}" destId="{ECAB29F7-5316-4776-913E-F73308FB3340}" srcOrd="2" destOrd="0" presId="urn:microsoft.com/office/officeart/2018/2/layout/IconLabelList"/>
    <dgm:cxn modelId="{20DF8E41-1234-4407-B19A-4D02E63ABDB8}" type="presParOf" srcId="{F293A4B1-121B-42F1-8EA4-B6F3B541AF11}" destId="{4840844A-CFB3-4DFF-96BB-F00AAEFCB4FE}" srcOrd="3" destOrd="0" presId="urn:microsoft.com/office/officeart/2018/2/layout/IconLabelList"/>
    <dgm:cxn modelId="{AA357C6F-4FE6-469E-885A-DC4BFCBA9CB3}" type="presParOf" srcId="{F293A4B1-121B-42F1-8EA4-B6F3B541AF11}" destId="{5576054A-ADAB-411E-9FA9-6753A8C89B5E}" srcOrd="4" destOrd="0" presId="urn:microsoft.com/office/officeart/2018/2/layout/IconLabelList"/>
    <dgm:cxn modelId="{3CC24D4A-C3A8-4C5F-AC9E-01316D0FED4C}" type="presParOf" srcId="{5576054A-ADAB-411E-9FA9-6753A8C89B5E}" destId="{7937F7C7-36EC-4622-A1C4-AB23F80B6C16}" srcOrd="0" destOrd="0" presId="urn:microsoft.com/office/officeart/2018/2/layout/IconLabelList"/>
    <dgm:cxn modelId="{F5500FBB-E455-491A-A919-BBB53B32E5BD}" type="presParOf" srcId="{5576054A-ADAB-411E-9FA9-6753A8C89B5E}" destId="{E8B068D3-AEC6-4E85-A946-FEC8A14C183A}" srcOrd="1" destOrd="0" presId="urn:microsoft.com/office/officeart/2018/2/layout/IconLabelList"/>
    <dgm:cxn modelId="{6E04D102-AE2B-4F50-888B-240FD19D3BF1}" type="presParOf" srcId="{5576054A-ADAB-411E-9FA9-6753A8C89B5E}" destId="{F0EE8EB1-951C-4B4D-B0C5-94698DB6F0F3}" srcOrd="2" destOrd="0" presId="urn:microsoft.com/office/officeart/2018/2/layout/IconLabelList"/>
    <dgm:cxn modelId="{72499EC1-932A-4E53-8EB7-F205442539D6}" type="presParOf" srcId="{F293A4B1-121B-42F1-8EA4-B6F3B541AF11}" destId="{DDDFBF2A-5208-4690-BCD0-269562218A03}" srcOrd="5" destOrd="0" presId="urn:microsoft.com/office/officeart/2018/2/layout/IconLabelList"/>
    <dgm:cxn modelId="{80638D4A-E2B5-4C1F-B85F-63EA620BF2CD}" type="presParOf" srcId="{F293A4B1-121B-42F1-8EA4-B6F3B541AF11}" destId="{3F1FD76A-60C8-49E9-B819-829945736F95}" srcOrd="6" destOrd="0" presId="urn:microsoft.com/office/officeart/2018/2/layout/IconLabelList"/>
    <dgm:cxn modelId="{19040501-5793-4A06-BB42-A705268CB149}" type="presParOf" srcId="{3F1FD76A-60C8-49E9-B819-829945736F95}" destId="{E2015640-FCC4-48A7-9100-58B47651CD2C}" srcOrd="0" destOrd="0" presId="urn:microsoft.com/office/officeart/2018/2/layout/IconLabelList"/>
    <dgm:cxn modelId="{B2D53F91-C5F1-4EA6-A2A0-DDBF17A68AD7}" type="presParOf" srcId="{3F1FD76A-60C8-49E9-B819-829945736F95}" destId="{E7959E70-BEAC-4354-BCA2-388513215381}" srcOrd="1" destOrd="0" presId="urn:microsoft.com/office/officeart/2018/2/layout/IconLabelList"/>
    <dgm:cxn modelId="{E2DC852B-55C4-4ECF-8A75-2C0160B67C6F}" type="presParOf" srcId="{3F1FD76A-60C8-49E9-B819-829945736F95}" destId="{C80E5A1E-E484-47EA-B006-B4727D57D0DC}" srcOrd="2" destOrd="0" presId="urn:microsoft.com/office/officeart/2018/2/layout/IconLabelList"/>
    <dgm:cxn modelId="{7B8A0DBA-9532-4886-A616-D0D4D927A262}" type="presParOf" srcId="{F293A4B1-121B-42F1-8EA4-B6F3B541AF11}" destId="{3886FD59-FBAD-4192-8ED1-63A7D841B1AF}" srcOrd="7" destOrd="0" presId="urn:microsoft.com/office/officeart/2018/2/layout/IconLabelList"/>
    <dgm:cxn modelId="{74233862-9C78-4C74-83E9-A090D9C2867C}" type="presParOf" srcId="{F293A4B1-121B-42F1-8EA4-B6F3B541AF11}" destId="{20944DC0-C9E2-4CCF-84C3-4CF0E2A1B9AD}" srcOrd="8" destOrd="0" presId="urn:microsoft.com/office/officeart/2018/2/layout/IconLabelList"/>
    <dgm:cxn modelId="{2AE898C9-4504-4FC1-B344-15B54162695F}" type="presParOf" srcId="{20944DC0-C9E2-4CCF-84C3-4CF0E2A1B9AD}" destId="{5DBE0A1A-9E0C-4DD6-90DF-7A4F651D6407}" srcOrd="0" destOrd="0" presId="urn:microsoft.com/office/officeart/2018/2/layout/IconLabelList"/>
    <dgm:cxn modelId="{B62718E6-98B3-4C46-AEE2-854B9F3977FB}" type="presParOf" srcId="{20944DC0-C9E2-4CCF-84C3-4CF0E2A1B9AD}" destId="{B05C8424-CB6A-4C24-A198-08660F99CC74}" srcOrd="1" destOrd="0" presId="urn:microsoft.com/office/officeart/2018/2/layout/IconLabelList"/>
    <dgm:cxn modelId="{945983D5-DCFA-4E51-B28E-57FCB2A4636A}" type="presParOf" srcId="{20944DC0-C9E2-4CCF-84C3-4CF0E2A1B9AD}" destId="{4387CE28-F569-4F53-A865-426FFCF4C58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BE60B1-4BFF-49BB-A41E-D07604AFA12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8F228B5-8D44-4134-B9E1-96347722DA6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 dirty="0" err="1"/>
            <a:t>Neograničena</a:t>
          </a:r>
          <a:r>
            <a:rPr lang="en-US" b="0" i="0" dirty="0"/>
            <a:t> </a:t>
          </a:r>
          <a:r>
            <a:rPr lang="en-US" b="0" i="0" dirty="0" err="1"/>
            <a:t>funkcionalnost</a:t>
          </a:r>
          <a:r>
            <a:rPr lang="en-US" b="0" i="0" dirty="0"/>
            <a:t>.</a:t>
          </a:r>
          <a:br>
            <a:rPr lang="en-US" b="0" i="0" dirty="0"/>
          </a:br>
          <a:r>
            <a:rPr lang="en-US" b="0" i="0" dirty="0" err="1"/>
            <a:t>Mogućnost</a:t>
          </a:r>
          <a:r>
            <a:rPr lang="en-US" b="0" i="0" dirty="0"/>
            <a:t> </a:t>
          </a:r>
          <a:r>
            <a:rPr lang="en-US" b="0" i="0" dirty="0" err="1"/>
            <a:t>samostalne</a:t>
          </a:r>
          <a:r>
            <a:rPr lang="en-US" b="0" i="0" dirty="0"/>
            <a:t> </a:t>
          </a:r>
          <a:r>
            <a:rPr lang="en-US" b="0" i="0" dirty="0" err="1"/>
            <a:t>izmene</a:t>
          </a:r>
          <a:r>
            <a:rPr lang="en-US" b="0" i="0" dirty="0"/>
            <a:t> </a:t>
          </a:r>
          <a:r>
            <a:rPr lang="en-US" b="0" i="0" dirty="0" err="1"/>
            <a:t>sadržaja</a:t>
          </a:r>
          <a:r>
            <a:rPr lang="en-US" b="0" i="0" dirty="0"/>
            <a:t> od </a:t>
          </a:r>
          <a:r>
            <a:rPr lang="en-US" b="0" i="0" dirty="0" err="1"/>
            <a:t>strane</a:t>
          </a:r>
          <a:r>
            <a:rPr lang="en-US" b="0" i="0" dirty="0"/>
            <a:t> </a:t>
          </a:r>
          <a:r>
            <a:rPr lang="en-US" b="0" i="0" dirty="0" err="1"/>
            <a:t>vlasnika</a:t>
          </a:r>
          <a:r>
            <a:rPr lang="en-US" b="0" i="0" dirty="0"/>
            <a:t>.</a:t>
          </a:r>
          <a:br>
            <a:rPr lang="en-US" b="0" i="0" dirty="0"/>
          </a:br>
          <a:endParaRPr lang="en-US" dirty="0"/>
        </a:p>
      </dgm:t>
    </dgm:pt>
    <dgm:pt modelId="{E1E67C2D-AF57-4667-940F-7DF5C7573E33}" type="parTrans" cxnId="{2E4C1C3E-CB82-446F-9239-2C961A461643}">
      <dgm:prSet/>
      <dgm:spPr/>
      <dgm:t>
        <a:bodyPr/>
        <a:lstStyle/>
        <a:p>
          <a:endParaRPr lang="en-US"/>
        </a:p>
      </dgm:t>
    </dgm:pt>
    <dgm:pt modelId="{F2C5BBD5-8F06-4844-9248-FFB8400B804B}" type="sibTrans" cxnId="{2E4C1C3E-CB82-446F-9239-2C961A461643}">
      <dgm:prSet/>
      <dgm:spPr/>
      <dgm:t>
        <a:bodyPr/>
        <a:lstStyle/>
        <a:p>
          <a:endParaRPr lang="en-US"/>
        </a:p>
      </dgm:t>
    </dgm:pt>
    <dgm:pt modelId="{EB436B77-13BC-4558-87B8-502236B300E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Nov sadržaj privlači nove i zadržava starije posetioce.</a:t>
          </a:r>
          <a:endParaRPr lang="en-US"/>
        </a:p>
      </dgm:t>
    </dgm:pt>
    <dgm:pt modelId="{31C38ECD-8229-47B1-8AD7-3BB0E0F9C926}" type="parTrans" cxnId="{D54E2A5C-1039-4F1C-BFD6-7254B9C25575}">
      <dgm:prSet/>
      <dgm:spPr/>
      <dgm:t>
        <a:bodyPr/>
        <a:lstStyle/>
        <a:p>
          <a:endParaRPr lang="en-US"/>
        </a:p>
      </dgm:t>
    </dgm:pt>
    <dgm:pt modelId="{339EF949-8AC4-477A-B842-0660CD21DEE5}" type="sibTrans" cxnId="{D54E2A5C-1039-4F1C-BFD6-7254B9C25575}">
      <dgm:prSet/>
      <dgm:spPr/>
      <dgm:t>
        <a:bodyPr/>
        <a:lstStyle/>
        <a:p>
          <a:endParaRPr lang="en-US"/>
        </a:p>
      </dgm:t>
    </dgm:pt>
    <dgm:pt modelId="{F8E154C7-E7B4-4C3E-A767-BE6346F47325}">
      <dgm:prSet/>
      <dgm:spPr/>
      <dgm:t>
        <a:bodyPr/>
        <a:lstStyle/>
        <a:p>
          <a:pPr>
            <a:lnSpc>
              <a:spcPct val="100000"/>
            </a:lnSpc>
          </a:pPr>
          <a:r>
            <a:rPr lang="sr-Latn-RS" dirty="0"/>
            <a:t>Dizajn i interaktivnost</a:t>
          </a:r>
          <a:endParaRPr lang="en-US" dirty="0"/>
        </a:p>
      </dgm:t>
    </dgm:pt>
    <dgm:pt modelId="{6E86BC00-7DAB-4F4E-82A0-FA2564E7DF26}" type="parTrans" cxnId="{CD1668CE-2B30-4297-9E3A-6E49570EE949}">
      <dgm:prSet/>
      <dgm:spPr/>
      <dgm:t>
        <a:bodyPr/>
        <a:lstStyle/>
        <a:p>
          <a:endParaRPr lang="en-US"/>
        </a:p>
      </dgm:t>
    </dgm:pt>
    <dgm:pt modelId="{03BB32EC-4709-418B-B74E-1709E6E27118}" type="sibTrans" cxnId="{CD1668CE-2B30-4297-9E3A-6E49570EE949}">
      <dgm:prSet/>
      <dgm:spPr/>
      <dgm:t>
        <a:bodyPr/>
        <a:lstStyle/>
        <a:p>
          <a:endParaRPr lang="en-US"/>
        </a:p>
      </dgm:t>
    </dgm:pt>
    <dgm:pt modelId="{5CA38A72-EE64-424D-8B99-F24E7014798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Mnogi pretraživači (Google, Bing, Yahoo, Yandex i sl.) više cene i u većini slučajeva bolje rangiraju web sajtove sa dinamičkim (izmenjivim) sadržajem.</a:t>
          </a:r>
          <a:endParaRPr lang="en-US"/>
        </a:p>
      </dgm:t>
    </dgm:pt>
    <dgm:pt modelId="{FAA1900C-DEE4-4885-9E38-E56C38FA30E1}" type="parTrans" cxnId="{083AAB89-AF4D-4D17-A548-490C2ECC6C58}">
      <dgm:prSet/>
      <dgm:spPr/>
      <dgm:t>
        <a:bodyPr/>
        <a:lstStyle/>
        <a:p>
          <a:endParaRPr lang="en-US"/>
        </a:p>
      </dgm:t>
    </dgm:pt>
    <dgm:pt modelId="{5C1E66B0-9047-4B15-AFDA-768ECEE4154A}" type="sibTrans" cxnId="{083AAB89-AF4D-4D17-A548-490C2ECC6C58}">
      <dgm:prSet/>
      <dgm:spPr/>
      <dgm:t>
        <a:bodyPr/>
        <a:lstStyle/>
        <a:p>
          <a:endParaRPr lang="en-US"/>
        </a:p>
      </dgm:t>
    </dgm:pt>
    <dgm:pt modelId="{E696E5F6-18D4-43FC-BA04-8E0271D64A30}" type="pres">
      <dgm:prSet presAssocID="{17BE60B1-4BFF-49BB-A41E-D07604AFA121}" presName="root" presStyleCnt="0">
        <dgm:presLayoutVars>
          <dgm:dir/>
          <dgm:resizeHandles val="exact"/>
        </dgm:presLayoutVars>
      </dgm:prSet>
      <dgm:spPr/>
    </dgm:pt>
    <dgm:pt modelId="{B8917E8B-9B5A-4038-8CC6-472BF5BD7639}" type="pres">
      <dgm:prSet presAssocID="{A8F228B5-8D44-4134-B9E1-96347722DA6D}" presName="compNode" presStyleCnt="0"/>
      <dgm:spPr/>
    </dgm:pt>
    <dgm:pt modelId="{40384E3B-CE2E-4DEC-8DB2-20CFBA9E03C1}" type="pres">
      <dgm:prSet presAssocID="{A8F228B5-8D44-4134-B9E1-96347722DA6D}" presName="bgRect" presStyleLbl="bgShp" presStyleIdx="0" presStyleCnt="4"/>
      <dgm:spPr/>
    </dgm:pt>
    <dgm:pt modelId="{C486C3B3-C0E2-4268-9876-778D8386927F}" type="pres">
      <dgm:prSet presAssocID="{A8F228B5-8D44-4134-B9E1-96347722DA6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A3C3E280-47D9-443C-8ABF-976EADE2F6A2}" type="pres">
      <dgm:prSet presAssocID="{A8F228B5-8D44-4134-B9E1-96347722DA6D}" presName="spaceRect" presStyleCnt="0"/>
      <dgm:spPr/>
    </dgm:pt>
    <dgm:pt modelId="{51C18C5D-9142-4A06-9924-0CEDA1C8F714}" type="pres">
      <dgm:prSet presAssocID="{A8F228B5-8D44-4134-B9E1-96347722DA6D}" presName="parTx" presStyleLbl="revTx" presStyleIdx="0" presStyleCnt="4">
        <dgm:presLayoutVars>
          <dgm:chMax val="0"/>
          <dgm:chPref val="0"/>
        </dgm:presLayoutVars>
      </dgm:prSet>
      <dgm:spPr/>
    </dgm:pt>
    <dgm:pt modelId="{4012A552-FA06-4B83-BE64-C4B9627989EA}" type="pres">
      <dgm:prSet presAssocID="{F2C5BBD5-8F06-4844-9248-FFB8400B804B}" presName="sibTrans" presStyleCnt="0"/>
      <dgm:spPr/>
    </dgm:pt>
    <dgm:pt modelId="{BDC6BF68-81C1-46F3-8E85-A375F03DA9BB}" type="pres">
      <dgm:prSet presAssocID="{EB436B77-13BC-4558-87B8-502236B300E6}" presName="compNode" presStyleCnt="0"/>
      <dgm:spPr/>
    </dgm:pt>
    <dgm:pt modelId="{DC31C03C-01FE-415A-A78F-6FD75BFAE638}" type="pres">
      <dgm:prSet presAssocID="{EB436B77-13BC-4558-87B8-502236B300E6}" presName="bgRect" presStyleLbl="bgShp" presStyleIdx="1" presStyleCnt="4"/>
      <dgm:spPr/>
    </dgm:pt>
    <dgm:pt modelId="{2D360EDD-6A79-4D55-A8B5-B1F78F499D7E}" type="pres">
      <dgm:prSet presAssocID="{EB436B77-13BC-4558-87B8-502236B300E6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psicle"/>
        </a:ext>
      </dgm:extLst>
    </dgm:pt>
    <dgm:pt modelId="{6592E0E6-4F4E-44B2-8C00-C7B41F80EE9E}" type="pres">
      <dgm:prSet presAssocID="{EB436B77-13BC-4558-87B8-502236B300E6}" presName="spaceRect" presStyleCnt="0"/>
      <dgm:spPr/>
    </dgm:pt>
    <dgm:pt modelId="{7C28F2BC-45FF-4665-BE1C-FCD6021A6C28}" type="pres">
      <dgm:prSet presAssocID="{EB436B77-13BC-4558-87B8-502236B300E6}" presName="parTx" presStyleLbl="revTx" presStyleIdx="1" presStyleCnt="4">
        <dgm:presLayoutVars>
          <dgm:chMax val="0"/>
          <dgm:chPref val="0"/>
        </dgm:presLayoutVars>
      </dgm:prSet>
      <dgm:spPr/>
    </dgm:pt>
    <dgm:pt modelId="{9A4FB2DF-5E14-4FA3-BEBD-7C4DE8941F88}" type="pres">
      <dgm:prSet presAssocID="{339EF949-8AC4-477A-B842-0660CD21DEE5}" presName="sibTrans" presStyleCnt="0"/>
      <dgm:spPr/>
    </dgm:pt>
    <dgm:pt modelId="{DD3FEF0D-7909-4E26-AE4D-2CD811014CFE}" type="pres">
      <dgm:prSet presAssocID="{F8E154C7-E7B4-4C3E-A767-BE6346F47325}" presName="compNode" presStyleCnt="0"/>
      <dgm:spPr/>
    </dgm:pt>
    <dgm:pt modelId="{E54603FB-9C47-4FCD-B317-B57FFE9C5CBB}" type="pres">
      <dgm:prSet presAssocID="{F8E154C7-E7B4-4C3E-A767-BE6346F47325}" presName="bgRect" presStyleLbl="bgShp" presStyleIdx="2" presStyleCnt="4"/>
      <dgm:spPr/>
    </dgm:pt>
    <dgm:pt modelId="{6A5D5364-97C7-47B8-A459-C241B32E937A}" type="pres">
      <dgm:prSet presAssocID="{F8E154C7-E7B4-4C3E-A767-BE6346F47325}" presName="iconRect" presStyleLbl="node1" presStyleIdx="2" presStyleCnt="4"/>
      <dgm:spPr>
        <a:ln>
          <a:noFill/>
        </a:ln>
      </dgm:spPr>
    </dgm:pt>
    <dgm:pt modelId="{ED0B60C6-91AB-4CB8-B493-D1E677086862}" type="pres">
      <dgm:prSet presAssocID="{F8E154C7-E7B4-4C3E-A767-BE6346F47325}" presName="spaceRect" presStyleCnt="0"/>
      <dgm:spPr/>
    </dgm:pt>
    <dgm:pt modelId="{4EC4ECDE-1704-4BA2-8B9F-61B96990905A}" type="pres">
      <dgm:prSet presAssocID="{F8E154C7-E7B4-4C3E-A767-BE6346F47325}" presName="parTx" presStyleLbl="revTx" presStyleIdx="2" presStyleCnt="4">
        <dgm:presLayoutVars>
          <dgm:chMax val="0"/>
          <dgm:chPref val="0"/>
        </dgm:presLayoutVars>
      </dgm:prSet>
      <dgm:spPr/>
    </dgm:pt>
    <dgm:pt modelId="{B19409F6-65B6-4837-BD15-E147700FA73F}" type="pres">
      <dgm:prSet presAssocID="{03BB32EC-4709-418B-B74E-1709E6E27118}" presName="sibTrans" presStyleCnt="0"/>
      <dgm:spPr/>
    </dgm:pt>
    <dgm:pt modelId="{FC29EF38-6B66-4F7C-8B5A-DC0A0AAAF331}" type="pres">
      <dgm:prSet presAssocID="{5CA38A72-EE64-424D-8B99-F24E70147989}" presName="compNode" presStyleCnt="0"/>
      <dgm:spPr/>
    </dgm:pt>
    <dgm:pt modelId="{3DE56A05-68A8-405A-84DF-2F05ADF8C8E6}" type="pres">
      <dgm:prSet presAssocID="{5CA38A72-EE64-424D-8B99-F24E70147989}" presName="bgRect" presStyleLbl="bgShp" presStyleIdx="3" presStyleCnt="4"/>
      <dgm:spPr/>
    </dgm:pt>
    <dgm:pt modelId="{DEBEACAC-EE7F-492C-9948-691E63FB75CB}" type="pres">
      <dgm:prSet presAssocID="{5CA38A72-EE64-424D-8B99-F24E70147989}" presName="iconRect" presStyleLbl="node1" presStyleIdx="3" presStyleCnt="4"/>
      <dgm:spPr/>
    </dgm:pt>
    <dgm:pt modelId="{F569DC20-8A0D-40E7-8E88-D7A3ACF798B3}" type="pres">
      <dgm:prSet presAssocID="{5CA38A72-EE64-424D-8B99-F24E70147989}" presName="spaceRect" presStyleCnt="0"/>
      <dgm:spPr/>
    </dgm:pt>
    <dgm:pt modelId="{833F54AD-D54C-4E26-9147-94D3FD0DC73B}" type="pres">
      <dgm:prSet presAssocID="{5CA38A72-EE64-424D-8B99-F24E70147989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613EE423-C301-4FCD-A652-7A6585AA2660}" type="presOf" srcId="{17BE60B1-4BFF-49BB-A41E-D07604AFA121}" destId="{E696E5F6-18D4-43FC-BA04-8E0271D64A30}" srcOrd="0" destOrd="0" presId="urn:microsoft.com/office/officeart/2018/2/layout/IconVerticalSolidList"/>
    <dgm:cxn modelId="{2E4C1C3E-CB82-446F-9239-2C961A461643}" srcId="{17BE60B1-4BFF-49BB-A41E-D07604AFA121}" destId="{A8F228B5-8D44-4134-B9E1-96347722DA6D}" srcOrd="0" destOrd="0" parTransId="{E1E67C2D-AF57-4667-940F-7DF5C7573E33}" sibTransId="{F2C5BBD5-8F06-4844-9248-FFB8400B804B}"/>
    <dgm:cxn modelId="{D54E2A5C-1039-4F1C-BFD6-7254B9C25575}" srcId="{17BE60B1-4BFF-49BB-A41E-D07604AFA121}" destId="{EB436B77-13BC-4558-87B8-502236B300E6}" srcOrd="1" destOrd="0" parTransId="{31C38ECD-8229-47B1-8AD7-3BB0E0F9C926}" sibTransId="{339EF949-8AC4-477A-B842-0660CD21DEE5}"/>
    <dgm:cxn modelId="{083AAB89-AF4D-4D17-A548-490C2ECC6C58}" srcId="{17BE60B1-4BFF-49BB-A41E-D07604AFA121}" destId="{5CA38A72-EE64-424D-8B99-F24E70147989}" srcOrd="3" destOrd="0" parTransId="{FAA1900C-DEE4-4885-9E38-E56C38FA30E1}" sibTransId="{5C1E66B0-9047-4B15-AFDA-768ECEE4154A}"/>
    <dgm:cxn modelId="{CD1668CE-2B30-4297-9E3A-6E49570EE949}" srcId="{17BE60B1-4BFF-49BB-A41E-D07604AFA121}" destId="{F8E154C7-E7B4-4C3E-A767-BE6346F47325}" srcOrd="2" destOrd="0" parTransId="{6E86BC00-7DAB-4F4E-82A0-FA2564E7DF26}" sibTransId="{03BB32EC-4709-418B-B74E-1709E6E27118}"/>
    <dgm:cxn modelId="{D3B811D8-96B9-41E2-86EC-E9BA8E05F25F}" type="presOf" srcId="{A8F228B5-8D44-4134-B9E1-96347722DA6D}" destId="{51C18C5D-9142-4A06-9924-0CEDA1C8F714}" srcOrd="0" destOrd="0" presId="urn:microsoft.com/office/officeart/2018/2/layout/IconVerticalSolidList"/>
    <dgm:cxn modelId="{A337F7DE-FD36-4966-BC3A-2C972F3E040F}" type="presOf" srcId="{EB436B77-13BC-4558-87B8-502236B300E6}" destId="{7C28F2BC-45FF-4665-BE1C-FCD6021A6C28}" srcOrd="0" destOrd="0" presId="urn:microsoft.com/office/officeart/2018/2/layout/IconVerticalSolidList"/>
    <dgm:cxn modelId="{93F044E5-90EB-4696-823A-9A0AC262489B}" type="presOf" srcId="{5CA38A72-EE64-424D-8B99-F24E70147989}" destId="{833F54AD-D54C-4E26-9147-94D3FD0DC73B}" srcOrd="0" destOrd="0" presId="urn:microsoft.com/office/officeart/2018/2/layout/IconVerticalSolidList"/>
    <dgm:cxn modelId="{977F26FF-B9AA-4D78-B54E-C50B179868B2}" type="presOf" srcId="{F8E154C7-E7B4-4C3E-A767-BE6346F47325}" destId="{4EC4ECDE-1704-4BA2-8B9F-61B96990905A}" srcOrd="0" destOrd="0" presId="urn:microsoft.com/office/officeart/2018/2/layout/IconVerticalSolidList"/>
    <dgm:cxn modelId="{D54307A3-B0CB-4A14-9835-57ADB982734A}" type="presParOf" srcId="{E696E5F6-18D4-43FC-BA04-8E0271D64A30}" destId="{B8917E8B-9B5A-4038-8CC6-472BF5BD7639}" srcOrd="0" destOrd="0" presId="urn:microsoft.com/office/officeart/2018/2/layout/IconVerticalSolidList"/>
    <dgm:cxn modelId="{3B63219A-CE9D-4521-9065-0A66B47E3DEA}" type="presParOf" srcId="{B8917E8B-9B5A-4038-8CC6-472BF5BD7639}" destId="{40384E3B-CE2E-4DEC-8DB2-20CFBA9E03C1}" srcOrd="0" destOrd="0" presId="urn:microsoft.com/office/officeart/2018/2/layout/IconVerticalSolidList"/>
    <dgm:cxn modelId="{E79EA68E-E249-4043-AA59-C817B9544071}" type="presParOf" srcId="{B8917E8B-9B5A-4038-8CC6-472BF5BD7639}" destId="{C486C3B3-C0E2-4268-9876-778D8386927F}" srcOrd="1" destOrd="0" presId="urn:microsoft.com/office/officeart/2018/2/layout/IconVerticalSolidList"/>
    <dgm:cxn modelId="{61473D82-F050-478D-84F2-878A86EF0ED8}" type="presParOf" srcId="{B8917E8B-9B5A-4038-8CC6-472BF5BD7639}" destId="{A3C3E280-47D9-443C-8ABF-976EADE2F6A2}" srcOrd="2" destOrd="0" presId="urn:microsoft.com/office/officeart/2018/2/layout/IconVerticalSolidList"/>
    <dgm:cxn modelId="{F854999A-40C1-4CE8-8123-CA2B276D4F90}" type="presParOf" srcId="{B8917E8B-9B5A-4038-8CC6-472BF5BD7639}" destId="{51C18C5D-9142-4A06-9924-0CEDA1C8F714}" srcOrd="3" destOrd="0" presId="urn:microsoft.com/office/officeart/2018/2/layout/IconVerticalSolidList"/>
    <dgm:cxn modelId="{7A41D21B-07A5-432F-9352-2CBF8807D476}" type="presParOf" srcId="{E696E5F6-18D4-43FC-BA04-8E0271D64A30}" destId="{4012A552-FA06-4B83-BE64-C4B9627989EA}" srcOrd="1" destOrd="0" presId="urn:microsoft.com/office/officeart/2018/2/layout/IconVerticalSolidList"/>
    <dgm:cxn modelId="{2D99F09E-CD9F-4A14-85A4-C6907EAC0C9E}" type="presParOf" srcId="{E696E5F6-18D4-43FC-BA04-8E0271D64A30}" destId="{BDC6BF68-81C1-46F3-8E85-A375F03DA9BB}" srcOrd="2" destOrd="0" presId="urn:microsoft.com/office/officeart/2018/2/layout/IconVerticalSolidList"/>
    <dgm:cxn modelId="{A8FA88B4-5A7E-4B31-B394-06367D73641B}" type="presParOf" srcId="{BDC6BF68-81C1-46F3-8E85-A375F03DA9BB}" destId="{DC31C03C-01FE-415A-A78F-6FD75BFAE638}" srcOrd="0" destOrd="0" presId="urn:microsoft.com/office/officeart/2018/2/layout/IconVerticalSolidList"/>
    <dgm:cxn modelId="{9B71FC8D-1C39-43EC-866A-D50F538DD829}" type="presParOf" srcId="{BDC6BF68-81C1-46F3-8E85-A375F03DA9BB}" destId="{2D360EDD-6A79-4D55-A8B5-B1F78F499D7E}" srcOrd="1" destOrd="0" presId="urn:microsoft.com/office/officeart/2018/2/layout/IconVerticalSolidList"/>
    <dgm:cxn modelId="{747EB9E4-70EE-410E-8C9A-885D55B04EB5}" type="presParOf" srcId="{BDC6BF68-81C1-46F3-8E85-A375F03DA9BB}" destId="{6592E0E6-4F4E-44B2-8C00-C7B41F80EE9E}" srcOrd="2" destOrd="0" presId="urn:microsoft.com/office/officeart/2018/2/layout/IconVerticalSolidList"/>
    <dgm:cxn modelId="{85F5C37B-17FD-4133-9D94-0A4517232872}" type="presParOf" srcId="{BDC6BF68-81C1-46F3-8E85-A375F03DA9BB}" destId="{7C28F2BC-45FF-4665-BE1C-FCD6021A6C28}" srcOrd="3" destOrd="0" presId="urn:microsoft.com/office/officeart/2018/2/layout/IconVerticalSolidList"/>
    <dgm:cxn modelId="{9F2CFB2F-363C-422C-9EDE-F4453D5D7DBC}" type="presParOf" srcId="{E696E5F6-18D4-43FC-BA04-8E0271D64A30}" destId="{9A4FB2DF-5E14-4FA3-BEBD-7C4DE8941F88}" srcOrd="3" destOrd="0" presId="urn:microsoft.com/office/officeart/2018/2/layout/IconVerticalSolidList"/>
    <dgm:cxn modelId="{FE29B2F1-3941-41D4-87EE-6144CADA03B5}" type="presParOf" srcId="{E696E5F6-18D4-43FC-BA04-8E0271D64A30}" destId="{DD3FEF0D-7909-4E26-AE4D-2CD811014CFE}" srcOrd="4" destOrd="0" presId="urn:microsoft.com/office/officeart/2018/2/layout/IconVerticalSolidList"/>
    <dgm:cxn modelId="{26D46E35-10AB-4848-A858-972FFEB766FD}" type="presParOf" srcId="{DD3FEF0D-7909-4E26-AE4D-2CD811014CFE}" destId="{E54603FB-9C47-4FCD-B317-B57FFE9C5CBB}" srcOrd="0" destOrd="0" presId="urn:microsoft.com/office/officeart/2018/2/layout/IconVerticalSolidList"/>
    <dgm:cxn modelId="{C166CD5E-B810-4D64-BF28-05E1903FC339}" type="presParOf" srcId="{DD3FEF0D-7909-4E26-AE4D-2CD811014CFE}" destId="{6A5D5364-97C7-47B8-A459-C241B32E937A}" srcOrd="1" destOrd="0" presId="urn:microsoft.com/office/officeart/2018/2/layout/IconVerticalSolidList"/>
    <dgm:cxn modelId="{90037606-03B2-452C-BF21-72618E06EF15}" type="presParOf" srcId="{DD3FEF0D-7909-4E26-AE4D-2CD811014CFE}" destId="{ED0B60C6-91AB-4CB8-B493-D1E677086862}" srcOrd="2" destOrd="0" presId="urn:microsoft.com/office/officeart/2018/2/layout/IconVerticalSolidList"/>
    <dgm:cxn modelId="{B462BE3E-ED2D-4083-80BA-95ED9051CA9D}" type="presParOf" srcId="{DD3FEF0D-7909-4E26-AE4D-2CD811014CFE}" destId="{4EC4ECDE-1704-4BA2-8B9F-61B96990905A}" srcOrd="3" destOrd="0" presId="urn:microsoft.com/office/officeart/2018/2/layout/IconVerticalSolidList"/>
    <dgm:cxn modelId="{1FACF432-FBD5-4AD3-ACBA-A0E18EF4BDDD}" type="presParOf" srcId="{E696E5F6-18D4-43FC-BA04-8E0271D64A30}" destId="{B19409F6-65B6-4837-BD15-E147700FA73F}" srcOrd="5" destOrd="0" presId="urn:microsoft.com/office/officeart/2018/2/layout/IconVerticalSolidList"/>
    <dgm:cxn modelId="{88947382-0F1C-4111-B539-2354BCBF7BCF}" type="presParOf" srcId="{E696E5F6-18D4-43FC-BA04-8E0271D64A30}" destId="{FC29EF38-6B66-4F7C-8B5A-DC0A0AAAF331}" srcOrd="6" destOrd="0" presId="urn:microsoft.com/office/officeart/2018/2/layout/IconVerticalSolidList"/>
    <dgm:cxn modelId="{CB36617B-D8F4-4D96-A41B-0862C6D15E65}" type="presParOf" srcId="{FC29EF38-6B66-4F7C-8B5A-DC0A0AAAF331}" destId="{3DE56A05-68A8-405A-84DF-2F05ADF8C8E6}" srcOrd="0" destOrd="0" presId="urn:microsoft.com/office/officeart/2018/2/layout/IconVerticalSolidList"/>
    <dgm:cxn modelId="{2B5A9769-4B49-4DE0-B884-DF3C53B49CB7}" type="presParOf" srcId="{FC29EF38-6B66-4F7C-8B5A-DC0A0AAAF331}" destId="{DEBEACAC-EE7F-492C-9948-691E63FB75CB}" srcOrd="1" destOrd="0" presId="urn:microsoft.com/office/officeart/2018/2/layout/IconVerticalSolidList"/>
    <dgm:cxn modelId="{6C384D99-9BE2-4A0B-AB4D-8526FFACB401}" type="presParOf" srcId="{FC29EF38-6B66-4F7C-8B5A-DC0A0AAAF331}" destId="{F569DC20-8A0D-40E7-8E88-D7A3ACF798B3}" srcOrd="2" destOrd="0" presId="urn:microsoft.com/office/officeart/2018/2/layout/IconVerticalSolidList"/>
    <dgm:cxn modelId="{6BB08CC5-F4C5-4D5F-8A84-2A64FB19BBC3}" type="presParOf" srcId="{FC29EF38-6B66-4F7C-8B5A-DC0A0AAAF331}" destId="{833F54AD-D54C-4E26-9147-94D3FD0DC73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BE60B1-4BFF-49BB-A41E-D07604AFA121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8F228B5-8D44-4134-B9E1-96347722DA6D}">
      <dgm:prSet/>
      <dgm:spPr/>
      <dgm:t>
        <a:bodyPr/>
        <a:lstStyle/>
        <a:p>
          <a:r>
            <a:rPr lang="sr-Latn-RS" b="0" i="0" dirty="0"/>
            <a:t>Cena</a:t>
          </a:r>
          <a:endParaRPr lang="en-US" dirty="0"/>
        </a:p>
      </dgm:t>
    </dgm:pt>
    <dgm:pt modelId="{E1E67C2D-AF57-4667-940F-7DF5C7573E33}" type="parTrans" cxnId="{2E4C1C3E-CB82-446F-9239-2C961A461643}">
      <dgm:prSet/>
      <dgm:spPr/>
      <dgm:t>
        <a:bodyPr/>
        <a:lstStyle/>
        <a:p>
          <a:endParaRPr lang="en-US"/>
        </a:p>
      </dgm:t>
    </dgm:pt>
    <dgm:pt modelId="{F2C5BBD5-8F06-4844-9248-FFB8400B804B}" type="sibTrans" cxnId="{2E4C1C3E-CB82-446F-9239-2C961A461643}">
      <dgm:prSet/>
      <dgm:spPr/>
      <dgm:t>
        <a:bodyPr/>
        <a:lstStyle/>
        <a:p>
          <a:endParaRPr lang="en-US"/>
        </a:p>
      </dgm:t>
    </dgm:pt>
    <dgm:pt modelId="{EB436B77-13BC-4558-87B8-502236B300E6}">
      <dgm:prSet/>
      <dgm:spPr/>
      <dgm:t>
        <a:bodyPr/>
        <a:lstStyle/>
        <a:p>
          <a:r>
            <a:rPr lang="sr-Latn-RS" b="0" i="0" dirty="0"/>
            <a:t>bezbednost</a:t>
          </a:r>
          <a:endParaRPr lang="en-US" dirty="0"/>
        </a:p>
      </dgm:t>
    </dgm:pt>
    <dgm:pt modelId="{31C38ECD-8229-47B1-8AD7-3BB0E0F9C926}" type="parTrans" cxnId="{D54E2A5C-1039-4F1C-BFD6-7254B9C25575}">
      <dgm:prSet/>
      <dgm:spPr/>
      <dgm:t>
        <a:bodyPr/>
        <a:lstStyle/>
        <a:p>
          <a:endParaRPr lang="en-US"/>
        </a:p>
      </dgm:t>
    </dgm:pt>
    <dgm:pt modelId="{339EF949-8AC4-477A-B842-0660CD21DEE5}" type="sibTrans" cxnId="{D54E2A5C-1039-4F1C-BFD6-7254B9C25575}">
      <dgm:prSet/>
      <dgm:spPr/>
      <dgm:t>
        <a:bodyPr/>
        <a:lstStyle/>
        <a:p>
          <a:endParaRPr lang="en-US"/>
        </a:p>
      </dgm:t>
    </dgm:pt>
    <dgm:pt modelId="{F8E154C7-E7B4-4C3E-A767-BE6346F47325}">
      <dgm:prSet/>
      <dgm:spPr/>
      <dgm:t>
        <a:bodyPr/>
        <a:lstStyle/>
        <a:p>
          <a:r>
            <a:rPr lang="en-US" b="0" i="0">
              <a:effectLst/>
              <a:latin typeface="Armata"/>
            </a:rPr>
            <a:t>povremene intervencije od strane stručnog lica (praćenje rada i funkcionalnosti web sajta, nadogradnja softvera, backup </a:t>
          </a:r>
          <a:endParaRPr lang="en-US"/>
        </a:p>
      </dgm:t>
    </dgm:pt>
    <dgm:pt modelId="{6E86BC00-7DAB-4F4E-82A0-FA2564E7DF26}" type="parTrans" cxnId="{CD1668CE-2B30-4297-9E3A-6E49570EE949}">
      <dgm:prSet/>
      <dgm:spPr/>
      <dgm:t>
        <a:bodyPr/>
        <a:lstStyle/>
        <a:p>
          <a:endParaRPr lang="en-US"/>
        </a:p>
      </dgm:t>
    </dgm:pt>
    <dgm:pt modelId="{03BB32EC-4709-418B-B74E-1709E6E27118}" type="sibTrans" cxnId="{CD1668CE-2B30-4297-9E3A-6E49570EE949}">
      <dgm:prSet/>
      <dgm:spPr/>
      <dgm:t>
        <a:bodyPr/>
        <a:lstStyle/>
        <a:p>
          <a:endParaRPr lang="en-US"/>
        </a:p>
      </dgm:t>
    </dgm:pt>
    <dgm:pt modelId="{5CA38A72-EE64-424D-8B99-F24E70147989}">
      <dgm:prSet/>
      <dgm:spPr/>
      <dgm:t>
        <a:bodyPr/>
        <a:lstStyle/>
        <a:p>
          <a:r>
            <a:rPr lang="sr-Latn-RS" dirty="0"/>
            <a:t>Napredni sistemi zaštite i alati</a:t>
          </a:r>
          <a:endParaRPr lang="en-US" dirty="0"/>
        </a:p>
      </dgm:t>
    </dgm:pt>
    <dgm:pt modelId="{FAA1900C-DEE4-4885-9E38-E56C38FA30E1}" type="parTrans" cxnId="{083AAB89-AF4D-4D17-A548-490C2ECC6C58}">
      <dgm:prSet/>
      <dgm:spPr/>
      <dgm:t>
        <a:bodyPr/>
        <a:lstStyle/>
        <a:p>
          <a:endParaRPr lang="en-US"/>
        </a:p>
      </dgm:t>
    </dgm:pt>
    <dgm:pt modelId="{5C1E66B0-9047-4B15-AFDA-768ECEE4154A}" type="sibTrans" cxnId="{083AAB89-AF4D-4D17-A548-490C2ECC6C58}">
      <dgm:prSet/>
      <dgm:spPr/>
      <dgm:t>
        <a:bodyPr/>
        <a:lstStyle/>
        <a:p>
          <a:endParaRPr lang="en-US"/>
        </a:p>
      </dgm:t>
    </dgm:pt>
    <dgm:pt modelId="{6275A8E6-E402-4E66-8F7A-6FA1FE68D00D}" type="pres">
      <dgm:prSet presAssocID="{17BE60B1-4BFF-49BB-A41E-D07604AFA121}" presName="diagram" presStyleCnt="0">
        <dgm:presLayoutVars>
          <dgm:dir/>
          <dgm:resizeHandles val="exact"/>
        </dgm:presLayoutVars>
      </dgm:prSet>
      <dgm:spPr/>
    </dgm:pt>
    <dgm:pt modelId="{D4B6E669-5D6E-4445-BC9A-0E7499EFEED4}" type="pres">
      <dgm:prSet presAssocID="{A8F228B5-8D44-4134-B9E1-96347722DA6D}" presName="node" presStyleLbl="node1" presStyleIdx="0" presStyleCnt="4">
        <dgm:presLayoutVars>
          <dgm:bulletEnabled val="1"/>
        </dgm:presLayoutVars>
      </dgm:prSet>
      <dgm:spPr/>
    </dgm:pt>
    <dgm:pt modelId="{BB5AA20F-0AA1-4B47-ACF0-604964C551D0}" type="pres">
      <dgm:prSet presAssocID="{F2C5BBD5-8F06-4844-9248-FFB8400B804B}" presName="sibTrans" presStyleCnt="0"/>
      <dgm:spPr/>
    </dgm:pt>
    <dgm:pt modelId="{05BDF6A0-7B63-4355-9860-B2BF0E843D4C}" type="pres">
      <dgm:prSet presAssocID="{EB436B77-13BC-4558-87B8-502236B300E6}" presName="node" presStyleLbl="node1" presStyleIdx="1" presStyleCnt="4">
        <dgm:presLayoutVars>
          <dgm:bulletEnabled val="1"/>
        </dgm:presLayoutVars>
      </dgm:prSet>
      <dgm:spPr/>
    </dgm:pt>
    <dgm:pt modelId="{1D8FCE5D-0921-4A7E-AAA3-1BFF70A86944}" type="pres">
      <dgm:prSet presAssocID="{339EF949-8AC4-477A-B842-0660CD21DEE5}" presName="sibTrans" presStyleCnt="0"/>
      <dgm:spPr/>
    </dgm:pt>
    <dgm:pt modelId="{0530C34F-09A9-49B0-AEEF-AE2F8AAA58EF}" type="pres">
      <dgm:prSet presAssocID="{F8E154C7-E7B4-4C3E-A767-BE6346F47325}" presName="node" presStyleLbl="node1" presStyleIdx="2" presStyleCnt="4">
        <dgm:presLayoutVars>
          <dgm:bulletEnabled val="1"/>
        </dgm:presLayoutVars>
      </dgm:prSet>
      <dgm:spPr/>
    </dgm:pt>
    <dgm:pt modelId="{2E241318-CB82-4C3D-B5D5-C72BFD127C04}" type="pres">
      <dgm:prSet presAssocID="{03BB32EC-4709-418B-B74E-1709E6E27118}" presName="sibTrans" presStyleCnt="0"/>
      <dgm:spPr/>
    </dgm:pt>
    <dgm:pt modelId="{62BA3198-79D7-4BEE-9D1D-850D2E8E3410}" type="pres">
      <dgm:prSet presAssocID="{5CA38A72-EE64-424D-8B99-F24E70147989}" presName="node" presStyleLbl="node1" presStyleIdx="3" presStyleCnt="4">
        <dgm:presLayoutVars>
          <dgm:bulletEnabled val="1"/>
        </dgm:presLayoutVars>
      </dgm:prSet>
      <dgm:spPr/>
    </dgm:pt>
  </dgm:ptLst>
  <dgm:cxnLst>
    <dgm:cxn modelId="{2E4C1C3E-CB82-446F-9239-2C961A461643}" srcId="{17BE60B1-4BFF-49BB-A41E-D07604AFA121}" destId="{A8F228B5-8D44-4134-B9E1-96347722DA6D}" srcOrd="0" destOrd="0" parTransId="{E1E67C2D-AF57-4667-940F-7DF5C7573E33}" sibTransId="{F2C5BBD5-8F06-4844-9248-FFB8400B804B}"/>
    <dgm:cxn modelId="{D54E2A5C-1039-4F1C-BFD6-7254B9C25575}" srcId="{17BE60B1-4BFF-49BB-A41E-D07604AFA121}" destId="{EB436B77-13BC-4558-87B8-502236B300E6}" srcOrd="1" destOrd="0" parTransId="{31C38ECD-8229-47B1-8AD7-3BB0E0F9C926}" sibTransId="{339EF949-8AC4-477A-B842-0660CD21DEE5}"/>
    <dgm:cxn modelId="{71043E4F-DB47-443B-A7F7-3EC9618755C5}" type="presOf" srcId="{F8E154C7-E7B4-4C3E-A767-BE6346F47325}" destId="{0530C34F-09A9-49B0-AEEF-AE2F8AAA58EF}" srcOrd="0" destOrd="0" presId="urn:microsoft.com/office/officeart/2005/8/layout/default"/>
    <dgm:cxn modelId="{7B95706F-DBF8-4904-B058-7E1383D410F9}" type="presOf" srcId="{17BE60B1-4BFF-49BB-A41E-D07604AFA121}" destId="{6275A8E6-E402-4E66-8F7A-6FA1FE68D00D}" srcOrd="0" destOrd="0" presId="urn:microsoft.com/office/officeart/2005/8/layout/default"/>
    <dgm:cxn modelId="{083AAB89-AF4D-4D17-A548-490C2ECC6C58}" srcId="{17BE60B1-4BFF-49BB-A41E-D07604AFA121}" destId="{5CA38A72-EE64-424D-8B99-F24E70147989}" srcOrd="3" destOrd="0" parTransId="{FAA1900C-DEE4-4885-9E38-E56C38FA30E1}" sibTransId="{5C1E66B0-9047-4B15-AFDA-768ECEE4154A}"/>
    <dgm:cxn modelId="{E1069596-79FE-4DB0-A5FD-BEDAD59EB0F9}" type="presOf" srcId="{A8F228B5-8D44-4134-B9E1-96347722DA6D}" destId="{D4B6E669-5D6E-4445-BC9A-0E7499EFEED4}" srcOrd="0" destOrd="0" presId="urn:microsoft.com/office/officeart/2005/8/layout/default"/>
    <dgm:cxn modelId="{D259DF9D-39E8-461C-81DD-BB7D941A662A}" type="presOf" srcId="{EB436B77-13BC-4558-87B8-502236B300E6}" destId="{05BDF6A0-7B63-4355-9860-B2BF0E843D4C}" srcOrd="0" destOrd="0" presId="urn:microsoft.com/office/officeart/2005/8/layout/default"/>
    <dgm:cxn modelId="{CD1668CE-2B30-4297-9E3A-6E49570EE949}" srcId="{17BE60B1-4BFF-49BB-A41E-D07604AFA121}" destId="{F8E154C7-E7B4-4C3E-A767-BE6346F47325}" srcOrd="2" destOrd="0" parTransId="{6E86BC00-7DAB-4F4E-82A0-FA2564E7DF26}" sibTransId="{03BB32EC-4709-418B-B74E-1709E6E27118}"/>
    <dgm:cxn modelId="{432258DE-DF17-482A-B660-CE4CFE33B683}" type="presOf" srcId="{5CA38A72-EE64-424D-8B99-F24E70147989}" destId="{62BA3198-79D7-4BEE-9D1D-850D2E8E3410}" srcOrd="0" destOrd="0" presId="urn:microsoft.com/office/officeart/2005/8/layout/default"/>
    <dgm:cxn modelId="{6BA014DC-424A-4283-9BD7-F1C50128893A}" type="presParOf" srcId="{6275A8E6-E402-4E66-8F7A-6FA1FE68D00D}" destId="{D4B6E669-5D6E-4445-BC9A-0E7499EFEED4}" srcOrd="0" destOrd="0" presId="urn:microsoft.com/office/officeart/2005/8/layout/default"/>
    <dgm:cxn modelId="{9314D0A0-41E9-41DC-80E1-10DCB9F04444}" type="presParOf" srcId="{6275A8E6-E402-4E66-8F7A-6FA1FE68D00D}" destId="{BB5AA20F-0AA1-4B47-ACF0-604964C551D0}" srcOrd="1" destOrd="0" presId="urn:microsoft.com/office/officeart/2005/8/layout/default"/>
    <dgm:cxn modelId="{F047A05C-6B37-45B8-B8BE-A4DDAD8D75A8}" type="presParOf" srcId="{6275A8E6-E402-4E66-8F7A-6FA1FE68D00D}" destId="{05BDF6A0-7B63-4355-9860-B2BF0E843D4C}" srcOrd="2" destOrd="0" presId="urn:microsoft.com/office/officeart/2005/8/layout/default"/>
    <dgm:cxn modelId="{558D5668-0528-443B-B3F8-6E1FB55853C3}" type="presParOf" srcId="{6275A8E6-E402-4E66-8F7A-6FA1FE68D00D}" destId="{1D8FCE5D-0921-4A7E-AAA3-1BFF70A86944}" srcOrd="3" destOrd="0" presId="urn:microsoft.com/office/officeart/2005/8/layout/default"/>
    <dgm:cxn modelId="{AE320CBC-653B-4A71-844C-9768229C4D0A}" type="presParOf" srcId="{6275A8E6-E402-4E66-8F7A-6FA1FE68D00D}" destId="{0530C34F-09A9-49B0-AEEF-AE2F8AAA58EF}" srcOrd="4" destOrd="0" presId="urn:microsoft.com/office/officeart/2005/8/layout/default"/>
    <dgm:cxn modelId="{7982552F-D153-49D7-85A6-12517B7015CF}" type="presParOf" srcId="{6275A8E6-E402-4E66-8F7A-6FA1FE68D00D}" destId="{2E241318-CB82-4C3D-B5D5-C72BFD127C04}" srcOrd="5" destOrd="0" presId="urn:microsoft.com/office/officeart/2005/8/layout/default"/>
    <dgm:cxn modelId="{EB90F322-9DDE-427B-9393-B55E2C7B2EBD}" type="presParOf" srcId="{6275A8E6-E402-4E66-8F7A-6FA1FE68D00D}" destId="{62BA3198-79D7-4BEE-9D1D-850D2E8E341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BAE1804-AE01-4704-B06F-3FE51884095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AFD1933-AB3C-43F8-8869-4DD1352119D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Klijentske Web tehnologije su one koje omogućavaju prikaz sadržaja klijentskim uređajima</a:t>
          </a:r>
        </a:p>
        <a:p>
          <a:pPr>
            <a:lnSpc>
              <a:spcPct val="100000"/>
            </a:lnSpc>
          </a:pPr>
          <a:r>
            <a:rPr lang="en-US"/>
            <a:t>Web standard!!!!</a:t>
          </a:r>
        </a:p>
        <a:p>
          <a:pPr>
            <a:lnSpc>
              <a:spcPct val="100000"/>
            </a:lnSpc>
          </a:pPr>
          <a:r>
            <a:rPr lang="en-US"/>
            <a:t> Sloboda  izbora serverskih tehnologija potpuna!!!!!.</a:t>
          </a:r>
        </a:p>
      </dgm:t>
    </dgm:pt>
    <dgm:pt modelId="{7122FB13-0CB1-4DB5-8BDB-B930E54611F9}" type="parTrans" cxnId="{36175A1B-DC06-446B-B183-DFDC61BD99F9}">
      <dgm:prSet/>
      <dgm:spPr/>
      <dgm:t>
        <a:bodyPr/>
        <a:lstStyle/>
        <a:p>
          <a:endParaRPr lang="en-US"/>
        </a:p>
      </dgm:t>
    </dgm:pt>
    <dgm:pt modelId="{197906C4-745A-40D3-9591-AE79FF3DCCC3}" type="sibTrans" cxnId="{36175A1B-DC06-446B-B183-DFDC61BD99F9}">
      <dgm:prSet/>
      <dgm:spPr/>
      <dgm:t>
        <a:bodyPr/>
        <a:lstStyle/>
        <a:p>
          <a:endParaRPr lang="en-US"/>
        </a:p>
      </dgm:t>
    </dgm:pt>
    <dgm:pt modelId="{D11F5F55-D903-4605-BEF5-92023155A2A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Klijent</a:t>
          </a:r>
          <a:r>
            <a:rPr lang="en-US" dirty="0"/>
            <a:t> - </a:t>
          </a:r>
          <a:r>
            <a:rPr lang="en-US" dirty="0" err="1"/>
            <a:t>koristi</a:t>
          </a:r>
          <a:r>
            <a:rPr lang="en-US" dirty="0"/>
            <a:t> browser, koji </a:t>
          </a:r>
          <a:r>
            <a:rPr lang="en-US" dirty="0" err="1"/>
            <a:t>prikazuje</a:t>
          </a:r>
          <a:r>
            <a:rPr lang="en-US" dirty="0"/>
            <a:t> </a:t>
          </a:r>
          <a:r>
            <a:rPr lang="en-US" dirty="0" err="1"/>
            <a:t>sadržaj</a:t>
          </a:r>
          <a:r>
            <a:rPr lang="en-US" dirty="0"/>
            <a:t> </a:t>
          </a:r>
          <a:r>
            <a:rPr lang="en-US" dirty="0" err="1"/>
            <a:t>zavisno</a:t>
          </a:r>
          <a:r>
            <a:rPr lang="en-US" dirty="0"/>
            <a:t> od </a:t>
          </a:r>
          <a:r>
            <a:rPr lang="en-US" dirty="0" err="1"/>
            <a:t>standarda</a:t>
          </a:r>
          <a:r>
            <a:rPr lang="en-US" dirty="0"/>
            <a:t>. </a:t>
          </a:r>
        </a:p>
      </dgm:t>
    </dgm:pt>
    <dgm:pt modelId="{C4C74C00-ADDD-4EE8-B27C-830DB3ADCD83}" type="parTrans" cxnId="{30A574CE-24E9-43C8-BC4F-2996748A8E0D}">
      <dgm:prSet/>
      <dgm:spPr/>
      <dgm:t>
        <a:bodyPr/>
        <a:lstStyle/>
        <a:p>
          <a:endParaRPr lang="en-US"/>
        </a:p>
      </dgm:t>
    </dgm:pt>
    <dgm:pt modelId="{CF79CB0E-3787-4F98-B8E0-18042008919C}" type="sibTrans" cxnId="{30A574CE-24E9-43C8-BC4F-2996748A8E0D}">
      <dgm:prSet/>
      <dgm:spPr/>
      <dgm:t>
        <a:bodyPr/>
        <a:lstStyle/>
        <a:p>
          <a:endParaRPr lang="en-US"/>
        </a:p>
      </dgm:t>
    </dgm:pt>
    <dgm:pt modelId="{A9C9B4E7-0ED8-45E1-8291-4249B01BEB88}" type="pres">
      <dgm:prSet presAssocID="{DBAE1804-AE01-4704-B06F-3FE51884095A}" presName="root" presStyleCnt="0">
        <dgm:presLayoutVars>
          <dgm:dir/>
          <dgm:resizeHandles val="exact"/>
        </dgm:presLayoutVars>
      </dgm:prSet>
      <dgm:spPr/>
    </dgm:pt>
    <dgm:pt modelId="{3B6B89FF-7016-4A14-B57E-6436D8F4AE80}" type="pres">
      <dgm:prSet presAssocID="{9AFD1933-AB3C-43F8-8869-4DD1352119D9}" presName="compNode" presStyleCnt="0"/>
      <dgm:spPr/>
    </dgm:pt>
    <dgm:pt modelId="{9F2619BE-FA16-4EF0-A68B-7059776C0F47}" type="pres">
      <dgm:prSet presAssocID="{9AFD1933-AB3C-43F8-8869-4DD1352119D9}" presName="bgRect" presStyleLbl="bgShp" presStyleIdx="0" presStyleCnt="2"/>
      <dgm:spPr/>
    </dgm:pt>
    <dgm:pt modelId="{BD7D0D86-6D10-4D69-92AD-D51A4E80B60D}" type="pres">
      <dgm:prSet presAssocID="{9AFD1933-AB3C-43F8-8869-4DD1352119D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itor"/>
        </a:ext>
      </dgm:extLst>
    </dgm:pt>
    <dgm:pt modelId="{A0D1C85A-27DD-484E-8BCD-3DFDC4A4062D}" type="pres">
      <dgm:prSet presAssocID="{9AFD1933-AB3C-43F8-8869-4DD1352119D9}" presName="spaceRect" presStyleCnt="0"/>
      <dgm:spPr/>
    </dgm:pt>
    <dgm:pt modelId="{C9DEB4CC-9A05-46E7-B290-814F496E6C0D}" type="pres">
      <dgm:prSet presAssocID="{9AFD1933-AB3C-43F8-8869-4DD1352119D9}" presName="parTx" presStyleLbl="revTx" presStyleIdx="0" presStyleCnt="2">
        <dgm:presLayoutVars>
          <dgm:chMax val="0"/>
          <dgm:chPref val="0"/>
        </dgm:presLayoutVars>
      </dgm:prSet>
      <dgm:spPr/>
    </dgm:pt>
    <dgm:pt modelId="{97052D8D-1642-44A1-8753-21545AE0C3D8}" type="pres">
      <dgm:prSet presAssocID="{197906C4-745A-40D3-9591-AE79FF3DCCC3}" presName="sibTrans" presStyleCnt="0"/>
      <dgm:spPr/>
    </dgm:pt>
    <dgm:pt modelId="{4A639E5F-8C2E-42B9-9018-F39112E9144B}" type="pres">
      <dgm:prSet presAssocID="{D11F5F55-D903-4605-BEF5-92023155A2AE}" presName="compNode" presStyleCnt="0"/>
      <dgm:spPr/>
    </dgm:pt>
    <dgm:pt modelId="{BD30A910-7CC3-4B6E-AB5E-82564DCAB373}" type="pres">
      <dgm:prSet presAssocID="{D11F5F55-D903-4605-BEF5-92023155A2AE}" presName="bgRect" presStyleLbl="bgShp" presStyleIdx="1" presStyleCnt="2"/>
      <dgm:spPr/>
    </dgm:pt>
    <dgm:pt modelId="{7FEF79EF-AC1F-450F-A931-7AB787479EEA}" type="pres">
      <dgm:prSet presAssocID="{D11F5F55-D903-4605-BEF5-92023155A2A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79E4C79B-27ED-46D7-A4BC-18374B25FC5E}" type="pres">
      <dgm:prSet presAssocID="{D11F5F55-D903-4605-BEF5-92023155A2AE}" presName="spaceRect" presStyleCnt="0"/>
      <dgm:spPr/>
    </dgm:pt>
    <dgm:pt modelId="{1F3A5C44-072A-48F3-BE6E-C9A2E331B65C}" type="pres">
      <dgm:prSet presAssocID="{D11F5F55-D903-4605-BEF5-92023155A2AE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36175A1B-DC06-446B-B183-DFDC61BD99F9}" srcId="{DBAE1804-AE01-4704-B06F-3FE51884095A}" destId="{9AFD1933-AB3C-43F8-8869-4DD1352119D9}" srcOrd="0" destOrd="0" parTransId="{7122FB13-0CB1-4DB5-8BDB-B930E54611F9}" sibTransId="{197906C4-745A-40D3-9591-AE79FF3DCCC3}"/>
    <dgm:cxn modelId="{14CC7236-8010-47CE-8D8D-3BCBFEEC429C}" type="presOf" srcId="{D11F5F55-D903-4605-BEF5-92023155A2AE}" destId="{1F3A5C44-072A-48F3-BE6E-C9A2E331B65C}" srcOrd="0" destOrd="0" presId="urn:microsoft.com/office/officeart/2018/2/layout/IconVerticalSolidList"/>
    <dgm:cxn modelId="{1E0AA047-7073-48AC-A31E-2FDCAFDDBC9A}" type="presOf" srcId="{DBAE1804-AE01-4704-B06F-3FE51884095A}" destId="{A9C9B4E7-0ED8-45E1-8291-4249B01BEB88}" srcOrd="0" destOrd="0" presId="urn:microsoft.com/office/officeart/2018/2/layout/IconVerticalSolidList"/>
    <dgm:cxn modelId="{BD081070-6DC9-4106-B597-E933E588E23F}" type="presOf" srcId="{9AFD1933-AB3C-43F8-8869-4DD1352119D9}" destId="{C9DEB4CC-9A05-46E7-B290-814F496E6C0D}" srcOrd="0" destOrd="0" presId="urn:microsoft.com/office/officeart/2018/2/layout/IconVerticalSolidList"/>
    <dgm:cxn modelId="{30A574CE-24E9-43C8-BC4F-2996748A8E0D}" srcId="{DBAE1804-AE01-4704-B06F-3FE51884095A}" destId="{D11F5F55-D903-4605-BEF5-92023155A2AE}" srcOrd="1" destOrd="0" parTransId="{C4C74C00-ADDD-4EE8-B27C-830DB3ADCD83}" sibTransId="{CF79CB0E-3787-4F98-B8E0-18042008919C}"/>
    <dgm:cxn modelId="{F32F2EA1-2E68-491D-ACEB-8E01897C88FB}" type="presParOf" srcId="{A9C9B4E7-0ED8-45E1-8291-4249B01BEB88}" destId="{3B6B89FF-7016-4A14-B57E-6436D8F4AE80}" srcOrd="0" destOrd="0" presId="urn:microsoft.com/office/officeart/2018/2/layout/IconVerticalSolidList"/>
    <dgm:cxn modelId="{BFEF8712-D123-4D05-A78F-C649C221D6DC}" type="presParOf" srcId="{3B6B89FF-7016-4A14-B57E-6436D8F4AE80}" destId="{9F2619BE-FA16-4EF0-A68B-7059776C0F47}" srcOrd="0" destOrd="0" presId="urn:microsoft.com/office/officeart/2018/2/layout/IconVerticalSolidList"/>
    <dgm:cxn modelId="{3FDE75E5-94D8-437C-BDC1-20B2671FF5D0}" type="presParOf" srcId="{3B6B89FF-7016-4A14-B57E-6436D8F4AE80}" destId="{BD7D0D86-6D10-4D69-92AD-D51A4E80B60D}" srcOrd="1" destOrd="0" presId="urn:microsoft.com/office/officeart/2018/2/layout/IconVerticalSolidList"/>
    <dgm:cxn modelId="{AFD7FA36-0E67-4BE8-9EE6-8F3C18F4DD3A}" type="presParOf" srcId="{3B6B89FF-7016-4A14-B57E-6436D8F4AE80}" destId="{A0D1C85A-27DD-484E-8BCD-3DFDC4A4062D}" srcOrd="2" destOrd="0" presId="urn:microsoft.com/office/officeart/2018/2/layout/IconVerticalSolidList"/>
    <dgm:cxn modelId="{D6CAC341-BD49-44A0-9AE0-31064A4367F9}" type="presParOf" srcId="{3B6B89FF-7016-4A14-B57E-6436D8F4AE80}" destId="{C9DEB4CC-9A05-46E7-B290-814F496E6C0D}" srcOrd="3" destOrd="0" presId="urn:microsoft.com/office/officeart/2018/2/layout/IconVerticalSolidList"/>
    <dgm:cxn modelId="{2B241B5E-E1CF-443C-9ECF-46423F7F6AD7}" type="presParOf" srcId="{A9C9B4E7-0ED8-45E1-8291-4249B01BEB88}" destId="{97052D8D-1642-44A1-8753-21545AE0C3D8}" srcOrd="1" destOrd="0" presId="urn:microsoft.com/office/officeart/2018/2/layout/IconVerticalSolidList"/>
    <dgm:cxn modelId="{26DF4299-0438-4959-BDF7-10FAA6D588E8}" type="presParOf" srcId="{A9C9B4E7-0ED8-45E1-8291-4249B01BEB88}" destId="{4A639E5F-8C2E-42B9-9018-F39112E9144B}" srcOrd="2" destOrd="0" presId="urn:microsoft.com/office/officeart/2018/2/layout/IconVerticalSolidList"/>
    <dgm:cxn modelId="{1369A199-AC19-4AC8-95D6-A16FB47840E3}" type="presParOf" srcId="{4A639E5F-8C2E-42B9-9018-F39112E9144B}" destId="{BD30A910-7CC3-4B6E-AB5E-82564DCAB373}" srcOrd="0" destOrd="0" presId="urn:microsoft.com/office/officeart/2018/2/layout/IconVerticalSolidList"/>
    <dgm:cxn modelId="{DB0407EC-4DF9-49C0-9098-C7DA04B557E1}" type="presParOf" srcId="{4A639E5F-8C2E-42B9-9018-F39112E9144B}" destId="{7FEF79EF-AC1F-450F-A931-7AB787479EEA}" srcOrd="1" destOrd="0" presId="urn:microsoft.com/office/officeart/2018/2/layout/IconVerticalSolidList"/>
    <dgm:cxn modelId="{F40F8E53-F50B-4A6E-9B0D-3C725A4988EE}" type="presParOf" srcId="{4A639E5F-8C2E-42B9-9018-F39112E9144B}" destId="{79E4C79B-27ED-46D7-A4BC-18374B25FC5E}" srcOrd="2" destOrd="0" presId="urn:microsoft.com/office/officeart/2018/2/layout/IconVerticalSolidList"/>
    <dgm:cxn modelId="{1C89FA5F-41DB-4A81-BF8B-E306796537C1}" type="presParOf" srcId="{4A639E5F-8C2E-42B9-9018-F39112E9144B}" destId="{1F3A5C44-072A-48F3-BE6E-C9A2E331B65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6E11A82-3145-4B75-AF94-947DC830E55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480F909-536C-468F-A6F0-9F9B630C4077}">
      <dgm:prSet/>
      <dgm:spPr/>
      <dgm:t>
        <a:bodyPr/>
        <a:lstStyle/>
        <a:p>
          <a:r>
            <a:rPr lang="en-US" dirty="0" err="1"/>
            <a:t>opise</a:t>
          </a:r>
          <a:r>
            <a:rPr lang="en-US" dirty="0"/>
            <a:t> </a:t>
          </a:r>
          <a:r>
            <a:rPr lang="en-US" dirty="0" err="1"/>
            <a:t>sadržaja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</a:t>
          </a:r>
          <a:r>
            <a:rPr lang="en-US" dirty="0" err="1"/>
            <a:t>prezentacije</a:t>
          </a:r>
          <a:r>
            <a:rPr lang="en-US" dirty="0"/>
            <a:t> (HTML, XHTML, XML, CSS…)</a:t>
          </a:r>
        </a:p>
      </dgm:t>
    </dgm:pt>
    <dgm:pt modelId="{89F0152A-E036-48FB-BF57-FF39A6F26E06}" type="parTrans" cxnId="{420A242E-9A1D-424D-8785-FDF8B4ABB5C7}">
      <dgm:prSet/>
      <dgm:spPr/>
      <dgm:t>
        <a:bodyPr/>
        <a:lstStyle/>
        <a:p>
          <a:endParaRPr lang="en-US"/>
        </a:p>
      </dgm:t>
    </dgm:pt>
    <dgm:pt modelId="{ED1E0032-303E-4BD5-8EAA-CC66502D49C5}" type="sibTrans" cxnId="{420A242E-9A1D-424D-8785-FDF8B4ABB5C7}">
      <dgm:prSet/>
      <dgm:spPr/>
      <dgm:t>
        <a:bodyPr/>
        <a:lstStyle/>
        <a:p>
          <a:endParaRPr lang="en-US"/>
        </a:p>
      </dgm:t>
    </dgm:pt>
    <dgm:pt modelId="{F7B9004F-3FC9-4DE4-A9C4-6C10A4B4D97E}">
      <dgm:prSet/>
      <dgm:spPr/>
      <dgm:t>
        <a:bodyPr/>
        <a:lstStyle/>
        <a:p>
          <a:r>
            <a:rPr lang="en-US"/>
            <a:t>skriptne jezike (JavaScript, Jscript, VBScript…)</a:t>
          </a:r>
        </a:p>
      </dgm:t>
    </dgm:pt>
    <dgm:pt modelId="{52B51474-09DB-45B6-8A39-B40662F2BADF}" type="parTrans" cxnId="{8C977EB8-7C2A-4827-A7B7-517E0A359BF7}">
      <dgm:prSet/>
      <dgm:spPr/>
      <dgm:t>
        <a:bodyPr/>
        <a:lstStyle/>
        <a:p>
          <a:endParaRPr lang="en-US"/>
        </a:p>
      </dgm:t>
    </dgm:pt>
    <dgm:pt modelId="{929E6F8B-8E3D-41B0-9B15-3D69A14C81A8}" type="sibTrans" cxnId="{8C977EB8-7C2A-4827-A7B7-517E0A359BF7}">
      <dgm:prSet/>
      <dgm:spPr/>
      <dgm:t>
        <a:bodyPr/>
        <a:lstStyle/>
        <a:p>
          <a:endParaRPr lang="en-US"/>
        </a:p>
      </dgm:t>
    </dgm:pt>
    <dgm:pt modelId="{B943DE86-6BFC-4F4E-A2AE-4A5D99C05D9E}">
      <dgm:prSet/>
      <dgm:spPr/>
      <dgm:t>
        <a:bodyPr/>
        <a:lstStyle/>
        <a:p>
          <a:r>
            <a:rPr lang="en-US"/>
            <a:t>DOM (Document Object Model)</a:t>
          </a:r>
        </a:p>
      </dgm:t>
    </dgm:pt>
    <dgm:pt modelId="{513831D3-CBD6-4953-A59B-7EDDB6845E19}" type="parTrans" cxnId="{350711C3-5287-4D0B-8D08-1CBB68ECADFC}">
      <dgm:prSet/>
      <dgm:spPr/>
      <dgm:t>
        <a:bodyPr/>
        <a:lstStyle/>
        <a:p>
          <a:endParaRPr lang="en-US"/>
        </a:p>
      </dgm:t>
    </dgm:pt>
    <dgm:pt modelId="{587E1C95-4C66-4791-A0C7-290646AF79AC}" type="sibTrans" cxnId="{350711C3-5287-4D0B-8D08-1CBB68ECADFC}">
      <dgm:prSet/>
      <dgm:spPr/>
      <dgm:t>
        <a:bodyPr/>
        <a:lstStyle/>
        <a:p>
          <a:endParaRPr lang="en-US"/>
        </a:p>
      </dgm:t>
    </dgm:pt>
    <dgm:pt modelId="{52F10992-D2A7-4122-AC8C-508E103E80B6}">
      <dgm:prSet/>
      <dgm:spPr/>
      <dgm:t>
        <a:bodyPr/>
        <a:lstStyle/>
        <a:p>
          <a:r>
            <a:rPr lang="en-US"/>
            <a:t>dodatne objekte (npr. grafički objekti – GIF, JPG, PNG datoteke)</a:t>
          </a:r>
        </a:p>
      </dgm:t>
    </dgm:pt>
    <dgm:pt modelId="{3C1F4256-7704-4AE2-9D19-C74B93E55C1B}" type="parTrans" cxnId="{D8646BBA-025B-4C86-916E-2FE804B6383B}">
      <dgm:prSet/>
      <dgm:spPr/>
      <dgm:t>
        <a:bodyPr/>
        <a:lstStyle/>
        <a:p>
          <a:endParaRPr lang="en-US"/>
        </a:p>
      </dgm:t>
    </dgm:pt>
    <dgm:pt modelId="{4E74244B-5E9E-4EA6-87D5-CB19395B2186}" type="sibTrans" cxnId="{D8646BBA-025B-4C86-916E-2FE804B6383B}">
      <dgm:prSet/>
      <dgm:spPr/>
      <dgm:t>
        <a:bodyPr/>
        <a:lstStyle/>
        <a:p>
          <a:endParaRPr lang="en-US"/>
        </a:p>
      </dgm:t>
    </dgm:pt>
    <dgm:pt modelId="{122A14FB-308B-400A-9296-E042B08A0B02}" type="pres">
      <dgm:prSet presAssocID="{96E11A82-3145-4B75-AF94-947DC830E55A}" presName="linear" presStyleCnt="0">
        <dgm:presLayoutVars>
          <dgm:animLvl val="lvl"/>
          <dgm:resizeHandles val="exact"/>
        </dgm:presLayoutVars>
      </dgm:prSet>
      <dgm:spPr/>
    </dgm:pt>
    <dgm:pt modelId="{28AA7793-C832-4260-A9EF-6A9C519A50E7}" type="pres">
      <dgm:prSet presAssocID="{4480F909-536C-468F-A6F0-9F9B630C407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1FA55CD-585E-4A13-938B-0E1FE0465DF9}" type="pres">
      <dgm:prSet presAssocID="{ED1E0032-303E-4BD5-8EAA-CC66502D49C5}" presName="spacer" presStyleCnt="0"/>
      <dgm:spPr/>
    </dgm:pt>
    <dgm:pt modelId="{0ACAF4C6-589A-4ED4-96E2-206F74FA6140}" type="pres">
      <dgm:prSet presAssocID="{F7B9004F-3FC9-4DE4-A9C4-6C10A4B4D97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3406641-E633-4064-B8AC-6976910FA443}" type="pres">
      <dgm:prSet presAssocID="{929E6F8B-8E3D-41B0-9B15-3D69A14C81A8}" presName="spacer" presStyleCnt="0"/>
      <dgm:spPr/>
    </dgm:pt>
    <dgm:pt modelId="{3F0A6580-63EF-4BBE-9B80-53F3A172F35F}" type="pres">
      <dgm:prSet presAssocID="{B943DE86-6BFC-4F4E-A2AE-4A5D99C05D9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B270111-B124-49FF-A96C-7CEC178E1A32}" type="pres">
      <dgm:prSet presAssocID="{587E1C95-4C66-4791-A0C7-290646AF79AC}" presName="spacer" presStyleCnt="0"/>
      <dgm:spPr/>
    </dgm:pt>
    <dgm:pt modelId="{46D23DF4-21CA-4E05-9F7F-3A412B6DB7DC}" type="pres">
      <dgm:prSet presAssocID="{52F10992-D2A7-4122-AC8C-508E103E80B6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420A242E-9A1D-424D-8785-FDF8B4ABB5C7}" srcId="{96E11A82-3145-4B75-AF94-947DC830E55A}" destId="{4480F909-536C-468F-A6F0-9F9B630C4077}" srcOrd="0" destOrd="0" parTransId="{89F0152A-E036-48FB-BF57-FF39A6F26E06}" sibTransId="{ED1E0032-303E-4BD5-8EAA-CC66502D49C5}"/>
    <dgm:cxn modelId="{6F08023C-318B-4BDB-9677-705017AD587C}" type="presOf" srcId="{52F10992-D2A7-4122-AC8C-508E103E80B6}" destId="{46D23DF4-21CA-4E05-9F7F-3A412B6DB7DC}" srcOrd="0" destOrd="0" presId="urn:microsoft.com/office/officeart/2005/8/layout/vList2"/>
    <dgm:cxn modelId="{1BF6E05B-8539-4036-90E4-784D54B02425}" type="presOf" srcId="{B943DE86-6BFC-4F4E-A2AE-4A5D99C05D9E}" destId="{3F0A6580-63EF-4BBE-9B80-53F3A172F35F}" srcOrd="0" destOrd="0" presId="urn:microsoft.com/office/officeart/2005/8/layout/vList2"/>
    <dgm:cxn modelId="{9BDEF965-0019-461C-902B-92141A4A71A0}" type="presOf" srcId="{4480F909-536C-468F-A6F0-9F9B630C4077}" destId="{28AA7793-C832-4260-A9EF-6A9C519A50E7}" srcOrd="0" destOrd="0" presId="urn:microsoft.com/office/officeart/2005/8/layout/vList2"/>
    <dgm:cxn modelId="{34B62B8F-9455-4DFA-817F-83F3C65D9682}" type="presOf" srcId="{96E11A82-3145-4B75-AF94-947DC830E55A}" destId="{122A14FB-308B-400A-9296-E042B08A0B02}" srcOrd="0" destOrd="0" presId="urn:microsoft.com/office/officeart/2005/8/layout/vList2"/>
    <dgm:cxn modelId="{CCEE21B4-6ACC-4235-A12C-EFDC06730B16}" type="presOf" srcId="{F7B9004F-3FC9-4DE4-A9C4-6C10A4B4D97E}" destId="{0ACAF4C6-589A-4ED4-96E2-206F74FA6140}" srcOrd="0" destOrd="0" presId="urn:microsoft.com/office/officeart/2005/8/layout/vList2"/>
    <dgm:cxn modelId="{8C977EB8-7C2A-4827-A7B7-517E0A359BF7}" srcId="{96E11A82-3145-4B75-AF94-947DC830E55A}" destId="{F7B9004F-3FC9-4DE4-A9C4-6C10A4B4D97E}" srcOrd="1" destOrd="0" parTransId="{52B51474-09DB-45B6-8A39-B40662F2BADF}" sibTransId="{929E6F8B-8E3D-41B0-9B15-3D69A14C81A8}"/>
    <dgm:cxn modelId="{D8646BBA-025B-4C86-916E-2FE804B6383B}" srcId="{96E11A82-3145-4B75-AF94-947DC830E55A}" destId="{52F10992-D2A7-4122-AC8C-508E103E80B6}" srcOrd="3" destOrd="0" parTransId="{3C1F4256-7704-4AE2-9D19-C74B93E55C1B}" sibTransId="{4E74244B-5E9E-4EA6-87D5-CB19395B2186}"/>
    <dgm:cxn modelId="{350711C3-5287-4D0B-8D08-1CBB68ECADFC}" srcId="{96E11A82-3145-4B75-AF94-947DC830E55A}" destId="{B943DE86-6BFC-4F4E-A2AE-4A5D99C05D9E}" srcOrd="2" destOrd="0" parTransId="{513831D3-CBD6-4953-A59B-7EDDB6845E19}" sibTransId="{587E1C95-4C66-4791-A0C7-290646AF79AC}"/>
    <dgm:cxn modelId="{81AC779A-6569-4FD5-8CC7-F9BBC0281081}" type="presParOf" srcId="{122A14FB-308B-400A-9296-E042B08A0B02}" destId="{28AA7793-C832-4260-A9EF-6A9C519A50E7}" srcOrd="0" destOrd="0" presId="urn:microsoft.com/office/officeart/2005/8/layout/vList2"/>
    <dgm:cxn modelId="{92D9D877-D1AD-4AFF-822E-19CF53AB3B87}" type="presParOf" srcId="{122A14FB-308B-400A-9296-E042B08A0B02}" destId="{B1FA55CD-585E-4A13-938B-0E1FE0465DF9}" srcOrd="1" destOrd="0" presId="urn:microsoft.com/office/officeart/2005/8/layout/vList2"/>
    <dgm:cxn modelId="{821CC0EA-50E5-45DC-89EA-D3946CC305B9}" type="presParOf" srcId="{122A14FB-308B-400A-9296-E042B08A0B02}" destId="{0ACAF4C6-589A-4ED4-96E2-206F74FA6140}" srcOrd="2" destOrd="0" presId="urn:microsoft.com/office/officeart/2005/8/layout/vList2"/>
    <dgm:cxn modelId="{B21F7F6C-060E-422F-90BC-CAA57439135B}" type="presParOf" srcId="{122A14FB-308B-400A-9296-E042B08A0B02}" destId="{43406641-E633-4064-B8AC-6976910FA443}" srcOrd="3" destOrd="0" presId="urn:microsoft.com/office/officeart/2005/8/layout/vList2"/>
    <dgm:cxn modelId="{91DD0140-0D5C-4BA2-A958-929CE8D6E055}" type="presParOf" srcId="{122A14FB-308B-400A-9296-E042B08A0B02}" destId="{3F0A6580-63EF-4BBE-9B80-53F3A172F35F}" srcOrd="4" destOrd="0" presId="urn:microsoft.com/office/officeart/2005/8/layout/vList2"/>
    <dgm:cxn modelId="{A209213F-DBCF-4EDB-8034-4C2E004F6BB6}" type="presParOf" srcId="{122A14FB-308B-400A-9296-E042B08A0B02}" destId="{7B270111-B124-49FF-A96C-7CEC178E1A32}" srcOrd="5" destOrd="0" presId="urn:microsoft.com/office/officeart/2005/8/layout/vList2"/>
    <dgm:cxn modelId="{A43E1E9E-F6AF-412C-ADC3-F27ADB23E6CC}" type="presParOf" srcId="{122A14FB-308B-400A-9296-E042B08A0B02}" destId="{46D23DF4-21CA-4E05-9F7F-3A412B6DB7D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91EA1EC-C6CC-4F61-9676-D64EB3BC72B8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3C30420B-8B2F-404F-B04C-2F770A3D2910}">
      <dgm:prSet/>
      <dgm:spPr/>
      <dgm:t>
        <a:bodyPr/>
        <a:lstStyle/>
        <a:p>
          <a:r>
            <a:rPr lang="en-US" b="1" dirty="0"/>
            <a:t>HTML</a:t>
          </a:r>
          <a:r>
            <a:rPr lang="en-US" dirty="0"/>
            <a:t> je </a:t>
          </a:r>
          <a:r>
            <a:rPr lang="en-US" dirty="0" err="1"/>
            <a:t>jezik</a:t>
          </a:r>
          <a:r>
            <a:rPr lang="en-US" dirty="0"/>
            <a:t> za </a:t>
          </a:r>
          <a:r>
            <a:rPr lang="en-US" dirty="0" err="1"/>
            <a:t>označavanje</a:t>
          </a:r>
          <a:r>
            <a:rPr lang="en-US" dirty="0"/>
            <a:t> koji </a:t>
          </a:r>
          <a:r>
            <a:rPr lang="en-US" dirty="0" err="1"/>
            <a:t>opisuje</a:t>
          </a:r>
          <a:r>
            <a:rPr lang="en-US" dirty="0"/>
            <a:t> </a:t>
          </a:r>
          <a:r>
            <a:rPr lang="en-US" dirty="0" err="1"/>
            <a:t>strukturu</a:t>
          </a:r>
          <a:r>
            <a:rPr lang="en-US" dirty="0"/>
            <a:t> </a:t>
          </a:r>
          <a:r>
            <a:rPr lang="en-US" dirty="0" err="1"/>
            <a:t>stranice</a:t>
          </a:r>
          <a:r>
            <a:rPr lang="en-US" dirty="0"/>
            <a:t>, </a:t>
          </a:r>
          <a:r>
            <a:rPr lang="en-US" dirty="0" err="1"/>
            <a:t>samog</a:t>
          </a:r>
          <a:r>
            <a:rPr lang="en-US" dirty="0"/>
            <a:t> </a:t>
          </a:r>
          <a:r>
            <a:rPr lang="en-US" dirty="0" err="1"/>
            <a:t>teksta</a:t>
          </a:r>
          <a:r>
            <a:rPr lang="en-US" dirty="0"/>
            <a:t>, </a:t>
          </a:r>
          <a:r>
            <a:rPr lang="en-US" dirty="0" err="1"/>
            <a:t>dodatnih</a:t>
          </a:r>
          <a:r>
            <a:rPr lang="en-US" dirty="0"/>
            <a:t> </a:t>
          </a:r>
          <a:r>
            <a:rPr lang="en-US" dirty="0" err="1"/>
            <a:t>objekata</a:t>
          </a:r>
          <a:r>
            <a:rPr lang="en-US" dirty="0"/>
            <a:t>, (</a:t>
          </a:r>
          <a:r>
            <a:rPr lang="en-US" dirty="0" err="1"/>
            <a:t>hiper</a:t>
          </a:r>
          <a:r>
            <a:rPr lang="en-US" dirty="0"/>
            <a:t>)</a:t>
          </a:r>
          <a:r>
            <a:rPr lang="en-US" dirty="0" err="1"/>
            <a:t>linkova</a:t>
          </a:r>
          <a:r>
            <a:rPr lang="en-US" dirty="0"/>
            <a:t> </a:t>
          </a:r>
          <a:r>
            <a:rPr lang="en-US" dirty="0" err="1"/>
            <a:t>prema</a:t>
          </a:r>
          <a:r>
            <a:rPr lang="en-US" dirty="0"/>
            <a:t> </a:t>
          </a:r>
          <a:r>
            <a:rPr lang="en-US" dirty="0" err="1"/>
            <a:t>stilovima</a:t>
          </a:r>
          <a:r>
            <a:rPr lang="en-US" dirty="0"/>
            <a:t>, </a:t>
          </a:r>
          <a:r>
            <a:rPr lang="en-US" dirty="0" err="1"/>
            <a:t>skriptama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</a:t>
          </a:r>
          <a:r>
            <a:rPr lang="en-US" dirty="0" err="1"/>
            <a:t>drugim</a:t>
          </a:r>
          <a:r>
            <a:rPr lang="en-US" dirty="0"/>
            <a:t> HTML </a:t>
          </a:r>
          <a:r>
            <a:rPr lang="en-US" dirty="0" err="1"/>
            <a:t>stranicama</a:t>
          </a:r>
          <a:r>
            <a:rPr lang="en-US" dirty="0"/>
            <a:t>. U </a:t>
          </a:r>
          <a:r>
            <a:rPr lang="en-US" dirty="0" err="1"/>
            <a:t>poslednje</a:t>
          </a:r>
          <a:r>
            <a:rPr lang="en-US" dirty="0"/>
            <a:t> </a:t>
          </a:r>
          <a:r>
            <a:rPr lang="en-US" dirty="0" err="1"/>
            <a:t>vreme</a:t>
          </a:r>
          <a:r>
            <a:rPr lang="en-US" dirty="0"/>
            <a:t> </a:t>
          </a:r>
          <a:r>
            <a:rPr lang="en-US" dirty="0" err="1"/>
            <a:t>najviše</a:t>
          </a:r>
          <a:r>
            <a:rPr lang="en-US" dirty="0"/>
            <a:t> se </a:t>
          </a:r>
          <a:r>
            <a:rPr lang="en-US" dirty="0" err="1"/>
            <a:t>koristi</a:t>
          </a:r>
          <a:r>
            <a:rPr lang="en-US" dirty="0"/>
            <a:t> XHTML – </a:t>
          </a:r>
          <a:r>
            <a:rPr lang="en-US" dirty="0" err="1"/>
            <a:t>prelaz</a:t>
          </a:r>
          <a:r>
            <a:rPr lang="en-US" dirty="0"/>
            <a:t> s HTML-a </a:t>
          </a:r>
          <a:r>
            <a:rPr lang="en-US" dirty="0" err="1"/>
            <a:t>na</a:t>
          </a:r>
          <a:r>
            <a:rPr lang="en-US" dirty="0"/>
            <a:t> XML.</a:t>
          </a:r>
        </a:p>
      </dgm:t>
    </dgm:pt>
    <dgm:pt modelId="{411F2C84-BD19-4BEB-8F97-C2223025ED06}" type="parTrans" cxnId="{B7B218F3-FAF9-4F83-ADCC-08107D52C460}">
      <dgm:prSet/>
      <dgm:spPr/>
      <dgm:t>
        <a:bodyPr/>
        <a:lstStyle/>
        <a:p>
          <a:endParaRPr lang="en-US"/>
        </a:p>
      </dgm:t>
    </dgm:pt>
    <dgm:pt modelId="{F4251DD9-10FF-4607-AF91-B319F00CA9E6}" type="sibTrans" cxnId="{B7B218F3-FAF9-4F83-ADCC-08107D52C460}">
      <dgm:prSet/>
      <dgm:spPr/>
      <dgm:t>
        <a:bodyPr/>
        <a:lstStyle/>
        <a:p>
          <a:endParaRPr lang="en-US"/>
        </a:p>
      </dgm:t>
    </dgm:pt>
    <dgm:pt modelId="{18A304A2-65B7-4992-8C37-0A0A73A55855}">
      <dgm:prSet/>
      <dgm:spPr/>
      <dgm:t>
        <a:bodyPr/>
        <a:lstStyle/>
        <a:p>
          <a:r>
            <a:rPr lang="en-US" b="1"/>
            <a:t>CSS </a:t>
          </a:r>
          <a:r>
            <a:rPr lang="en-US"/>
            <a:t>je način formatiranja stilova unutar HTML dokumenata. Služi za odvajanje sadržaja od prezentacije a samim tim lakšem upravljanju stilova u više HTML dokumenata.</a:t>
          </a:r>
        </a:p>
      </dgm:t>
    </dgm:pt>
    <dgm:pt modelId="{2C03F913-C8A3-4C36-9F7B-3CE45EB07702}" type="parTrans" cxnId="{5E9BC4A6-7873-4E77-8647-9487B50BA365}">
      <dgm:prSet/>
      <dgm:spPr/>
      <dgm:t>
        <a:bodyPr/>
        <a:lstStyle/>
        <a:p>
          <a:endParaRPr lang="en-US"/>
        </a:p>
      </dgm:t>
    </dgm:pt>
    <dgm:pt modelId="{2B49A2E0-CCB6-4687-9A75-F744C6915418}" type="sibTrans" cxnId="{5E9BC4A6-7873-4E77-8647-9487B50BA365}">
      <dgm:prSet/>
      <dgm:spPr/>
      <dgm:t>
        <a:bodyPr/>
        <a:lstStyle/>
        <a:p>
          <a:endParaRPr lang="en-US"/>
        </a:p>
      </dgm:t>
    </dgm:pt>
    <dgm:pt modelId="{0A419FB4-F8A9-4784-BF8C-7F03CD3E6960}" type="pres">
      <dgm:prSet presAssocID="{591EA1EC-C6CC-4F61-9676-D64EB3BC72B8}" presName="diagram" presStyleCnt="0">
        <dgm:presLayoutVars>
          <dgm:dir/>
          <dgm:resizeHandles val="exact"/>
        </dgm:presLayoutVars>
      </dgm:prSet>
      <dgm:spPr/>
    </dgm:pt>
    <dgm:pt modelId="{6463544A-8746-4CF8-9F43-2275B4690E6F}" type="pres">
      <dgm:prSet presAssocID="{3C30420B-8B2F-404F-B04C-2F770A3D2910}" presName="node" presStyleLbl="node1" presStyleIdx="0" presStyleCnt="2">
        <dgm:presLayoutVars>
          <dgm:bulletEnabled val="1"/>
        </dgm:presLayoutVars>
      </dgm:prSet>
      <dgm:spPr/>
    </dgm:pt>
    <dgm:pt modelId="{967AB1F5-20F9-4340-81E9-81D2278CF7D6}" type="pres">
      <dgm:prSet presAssocID="{F4251DD9-10FF-4607-AF91-B319F00CA9E6}" presName="sibTrans" presStyleCnt="0"/>
      <dgm:spPr/>
    </dgm:pt>
    <dgm:pt modelId="{385FC86D-A2C9-4FDA-A385-CAAB5AA6D526}" type="pres">
      <dgm:prSet presAssocID="{18A304A2-65B7-4992-8C37-0A0A73A55855}" presName="node" presStyleLbl="node1" presStyleIdx="1" presStyleCnt="2">
        <dgm:presLayoutVars>
          <dgm:bulletEnabled val="1"/>
        </dgm:presLayoutVars>
      </dgm:prSet>
      <dgm:spPr/>
    </dgm:pt>
  </dgm:ptLst>
  <dgm:cxnLst>
    <dgm:cxn modelId="{B0005731-ABAD-469E-A43C-A5B5C7FC3997}" type="presOf" srcId="{18A304A2-65B7-4992-8C37-0A0A73A55855}" destId="{385FC86D-A2C9-4FDA-A385-CAAB5AA6D526}" srcOrd="0" destOrd="0" presId="urn:microsoft.com/office/officeart/2005/8/layout/default"/>
    <dgm:cxn modelId="{0C4EFA32-9B30-4F66-890F-DB0C03348896}" type="presOf" srcId="{591EA1EC-C6CC-4F61-9676-D64EB3BC72B8}" destId="{0A419FB4-F8A9-4784-BF8C-7F03CD3E6960}" srcOrd="0" destOrd="0" presId="urn:microsoft.com/office/officeart/2005/8/layout/default"/>
    <dgm:cxn modelId="{5E9BC4A6-7873-4E77-8647-9487B50BA365}" srcId="{591EA1EC-C6CC-4F61-9676-D64EB3BC72B8}" destId="{18A304A2-65B7-4992-8C37-0A0A73A55855}" srcOrd="1" destOrd="0" parTransId="{2C03F913-C8A3-4C36-9F7B-3CE45EB07702}" sibTransId="{2B49A2E0-CCB6-4687-9A75-F744C6915418}"/>
    <dgm:cxn modelId="{6C7B5CAE-A6A9-464C-A4E2-C980016349CD}" type="presOf" srcId="{3C30420B-8B2F-404F-B04C-2F770A3D2910}" destId="{6463544A-8746-4CF8-9F43-2275B4690E6F}" srcOrd="0" destOrd="0" presId="urn:microsoft.com/office/officeart/2005/8/layout/default"/>
    <dgm:cxn modelId="{B7B218F3-FAF9-4F83-ADCC-08107D52C460}" srcId="{591EA1EC-C6CC-4F61-9676-D64EB3BC72B8}" destId="{3C30420B-8B2F-404F-B04C-2F770A3D2910}" srcOrd="0" destOrd="0" parTransId="{411F2C84-BD19-4BEB-8F97-C2223025ED06}" sibTransId="{F4251DD9-10FF-4607-AF91-B319F00CA9E6}"/>
    <dgm:cxn modelId="{BA8CC82B-9F16-404E-9C07-B477E58BA0DD}" type="presParOf" srcId="{0A419FB4-F8A9-4784-BF8C-7F03CD3E6960}" destId="{6463544A-8746-4CF8-9F43-2275B4690E6F}" srcOrd="0" destOrd="0" presId="urn:microsoft.com/office/officeart/2005/8/layout/default"/>
    <dgm:cxn modelId="{A40A1FBD-2E82-447C-9BAC-831D5E6F310F}" type="presParOf" srcId="{0A419FB4-F8A9-4784-BF8C-7F03CD3E6960}" destId="{967AB1F5-20F9-4340-81E9-81D2278CF7D6}" srcOrd="1" destOrd="0" presId="urn:microsoft.com/office/officeart/2005/8/layout/default"/>
    <dgm:cxn modelId="{CD3F5670-D1FF-4286-B828-9DE07F76F4A6}" type="presParOf" srcId="{0A419FB4-F8A9-4784-BF8C-7F03CD3E6960}" destId="{385FC86D-A2C9-4FDA-A385-CAAB5AA6D526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7E948C-FEFF-49FC-8EDF-A5B9CF5FB86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E7E82DD-7CD1-4863-8D2E-C788E499BBD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HTML -izvorno projektovan kao strukturni jezik </a:t>
          </a:r>
        </a:p>
      </dgm:t>
    </dgm:pt>
    <dgm:pt modelId="{F4C9E8E4-C47C-4F12-B694-E5FADBF6DB88}" type="parTrans" cxnId="{932226FA-AA3C-40D2-9B79-77F54D78532F}">
      <dgm:prSet/>
      <dgm:spPr/>
      <dgm:t>
        <a:bodyPr/>
        <a:lstStyle/>
        <a:p>
          <a:endParaRPr lang="en-US"/>
        </a:p>
      </dgm:t>
    </dgm:pt>
    <dgm:pt modelId="{E3652D10-BFC1-435D-9353-4AB6CBB9C4AE}" type="sibTrans" cxnId="{932226FA-AA3C-40D2-9B79-77F54D78532F}">
      <dgm:prSet/>
      <dgm:spPr/>
      <dgm:t>
        <a:bodyPr/>
        <a:lstStyle/>
        <a:p>
          <a:endParaRPr lang="en-US"/>
        </a:p>
      </dgm:t>
    </dgm:pt>
    <dgm:pt modelId="{225BB9C6-13A3-4215-B5D7-141D6FABCE4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Ne upravlja izgledom stranice, već se pretpostavljalo:</a:t>
          </a:r>
        </a:p>
      </dgm:t>
    </dgm:pt>
    <dgm:pt modelId="{17864655-7CE1-4D37-97A9-9E7777B7CCD3}" type="parTrans" cxnId="{1FCE21E0-62F2-46CC-ACE7-7B723169AB27}">
      <dgm:prSet/>
      <dgm:spPr/>
      <dgm:t>
        <a:bodyPr/>
        <a:lstStyle/>
        <a:p>
          <a:endParaRPr lang="en-US"/>
        </a:p>
      </dgm:t>
    </dgm:pt>
    <dgm:pt modelId="{15526C34-389C-4917-9ECE-D108F741906E}" type="sibTrans" cxnId="{1FCE21E0-62F2-46CC-ACE7-7B723169AB27}">
      <dgm:prSet/>
      <dgm:spPr/>
      <dgm:t>
        <a:bodyPr/>
        <a:lstStyle/>
        <a:p>
          <a:endParaRPr lang="en-US"/>
        </a:p>
      </dgm:t>
    </dgm:pt>
    <dgm:pt modelId="{E2983F35-58BD-46AC-83A8-A3C48997E0F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Podr</a:t>
          </a:r>
          <a:r>
            <a:rPr lang="sr-Latn-RS"/>
            <a:t>ška </a:t>
          </a:r>
          <a:r>
            <a:rPr lang="en-US"/>
            <a:t>za fontove, boje i druge vizuelne efekte</a:t>
          </a:r>
        </a:p>
      </dgm:t>
    </dgm:pt>
    <dgm:pt modelId="{FA0A9307-07A5-4149-8A8A-4BCDFB04F2B8}" type="parTrans" cxnId="{7D8A9D29-30C7-4AEF-AA0F-68229B751FA2}">
      <dgm:prSet/>
      <dgm:spPr/>
      <dgm:t>
        <a:bodyPr/>
        <a:lstStyle/>
        <a:p>
          <a:endParaRPr lang="en-US"/>
        </a:p>
      </dgm:t>
    </dgm:pt>
    <dgm:pt modelId="{D59CB97B-5642-4C62-8856-627A5725AFE0}" type="sibTrans" cxnId="{7D8A9D29-30C7-4AEF-AA0F-68229B751FA2}">
      <dgm:prSet/>
      <dgm:spPr/>
      <dgm:t>
        <a:bodyPr/>
        <a:lstStyle/>
        <a:p>
          <a:endParaRPr lang="en-US"/>
        </a:p>
      </dgm:t>
    </dgm:pt>
    <dgm:pt modelId="{9CAF4AA5-947B-4538-9DCD-627998C4C1D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Kaskadni stilovi – uvedeni su s namerom da se jeziku HTML vrati prvobitna namena – strukturiranje Web strana</a:t>
          </a:r>
        </a:p>
      </dgm:t>
    </dgm:pt>
    <dgm:pt modelId="{38D8C9E1-43DF-4D4E-B7BF-1A5991748738}" type="parTrans" cxnId="{8747965C-F404-4B12-A6BA-FCFF93910FB9}">
      <dgm:prSet/>
      <dgm:spPr/>
      <dgm:t>
        <a:bodyPr/>
        <a:lstStyle/>
        <a:p>
          <a:endParaRPr lang="en-US"/>
        </a:p>
      </dgm:t>
    </dgm:pt>
    <dgm:pt modelId="{61C31050-ACD8-4DDB-8894-39BA00456EAE}" type="sibTrans" cxnId="{8747965C-F404-4B12-A6BA-FCFF93910FB9}">
      <dgm:prSet/>
      <dgm:spPr/>
      <dgm:t>
        <a:bodyPr/>
        <a:lstStyle/>
        <a:p>
          <a:endParaRPr lang="en-US"/>
        </a:p>
      </dgm:t>
    </dgm:pt>
    <dgm:pt modelId="{0ADB913D-FACB-47AC-809C-EA8845432979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sr-Latn-RS"/>
            <a:t>Odvojiti </a:t>
          </a:r>
          <a:r>
            <a:rPr lang="en-US"/>
            <a:t>struktur</a:t>
          </a:r>
          <a:r>
            <a:rPr lang="sr-Latn-RS"/>
            <a:t>u </a:t>
          </a:r>
          <a:r>
            <a:rPr lang="en-US"/>
            <a:t>od izgleda Web strane</a:t>
          </a:r>
        </a:p>
      </dgm:t>
    </dgm:pt>
    <dgm:pt modelId="{C1B5EF96-ED95-4B98-BC8D-996E7C79EEEA}" type="parTrans" cxnId="{C104A0E0-F5A0-4BFC-9620-3356FDAF0758}">
      <dgm:prSet/>
      <dgm:spPr/>
      <dgm:t>
        <a:bodyPr/>
        <a:lstStyle/>
        <a:p>
          <a:endParaRPr lang="en-US"/>
        </a:p>
      </dgm:t>
    </dgm:pt>
    <dgm:pt modelId="{73E81C3B-A514-4BA2-8A17-6B6D20E5207C}" type="sibTrans" cxnId="{C104A0E0-F5A0-4BFC-9620-3356FDAF0758}">
      <dgm:prSet/>
      <dgm:spPr/>
      <dgm:t>
        <a:bodyPr/>
        <a:lstStyle/>
        <a:p>
          <a:endParaRPr lang="en-US"/>
        </a:p>
      </dgm:t>
    </dgm:pt>
    <dgm:pt modelId="{8F1EC6D5-981F-488D-AB70-91846A13CC9C}" type="pres">
      <dgm:prSet presAssocID="{147E948C-FEFF-49FC-8EDF-A5B9CF5FB86B}" presName="root" presStyleCnt="0">
        <dgm:presLayoutVars>
          <dgm:dir/>
          <dgm:resizeHandles val="exact"/>
        </dgm:presLayoutVars>
      </dgm:prSet>
      <dgm:spPr/>
    </dgm:pt>
    <dgm:pt modelId="{D2F97759-35E1-402B-83C8-1AD2717C1E67}" type="pres">
      <dgm:prSet presAssocID="{9E7E82DD-7CD1-4863-8D2E-C788E499BBD7}" presName="compNode" presStyleCnt="0"/>
      <dgm:spPr/>
    </dgm:pt>
    <dgm:pt modelId="{404057A3-2D51-4C7A-8B9C-325492BA260A}" type="pres">
      <dgm:prSet presAssocID="{9E7E82DD-7CD1-4863-8D2E-C788E499BBD7}" presName="iconBgRect" presStyleLbl="bgShp" presStyleIdx="0" presStyleCnt="5"/>
      <dgm:spPr/>
    </dgm:pt>
    <dgm:pt modelId="{202810A3-D942-4A97-BCC8-D1B80598EF91}" type="pres">
      <dgm:prSet presAssocID="{9E7E82DD-7CD1-4863-8D2E-C788E499BBD7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64D25BC0-E115-4063-B8DF-2FB6C1A02AA3}" type="pres">
      <dgm:prSet presAssocID="{9E7E82DD-7CD1-4863-8D2E-C788E499BBD7}" presName="spaceRect" presStyleCnt="0"/>
      <dgm:spPr/>
    </dgm:pt>
    <dgm:pt modelId="{7164CF44-4EE7-49C8-9842-33679FF7641E}" type="pres">
      <dgm:prSet presAssocID="{9E7E82DD-7CD1-4863-8D2E-C788E499BBD7}" presName="textRect" presStyleLbl="revTx" presStyleIdx="0" presStyleCnt="5">
        <dgm:presLayoutVars>
          <dgm:chMax val="1"/>
          <dgm:chPref val="1"/>
        </dgm:presLayoutVars>
      </dgm:prSet>
      <dgm:spPr/>
    </dgm:pt>
    <dgm:pt modelId="{709F92E0-5F5B-406C-806A-6205A4D5C8F1}" type="pres">
      <dgm:prSet presAssocID="{E3652D10-BFC1-435D-9353-4AB6CBB9C4AE}" presName="sibTrans" presStyleCnt="0"/>
      <dgm:spPr/>
    </dgm:pt>
    <dgm:pt modelId="{85D6F95D-D285-4970-9BBF-7BE31E4FD9C5}" type="pres">
      <dgm:prSet presAssocID="{225BB9C6-13A3-4215-B5D7-141D6FABCE48}" presName="compNode" presStyleCnt="0"/>
      <dgm:spPr/>
    </dgm:pt>
    <dgm:pt modelId="{4A5EC40E-8299-444B-AABE-15D28760E9E3}" type="pres">
      <dgm:prSet presAssocID="{225BB9C6-13A3-4215-B5D7-141D6FABCE48}" presName="iconBgRect" presStyleLbl="bgShp" presStyleIdx="1" presStyleCnt="5"/>
      <dgm:spPr/>
    </dgm:pt>
    <dgm:pt modelId="{DA8E4D20-7179-4D79-8873-944428ECA73B}" type="pres">
      <dgm:prSet presAssocID="{225BB9C6-13A3-4215-B5D7-141D6FABCE48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hale"/>
        </a:ext>
      </dgm:extLst>
    </dgm:pt>
    <dgm:pt modelId="{BB98ABC2-5AE4-4C7E-86BF-48DC431F2810}" type="pres">
      <dgm:prSet presAssocID="{225BB9C6-13A3-4215-B5D7-141D6FABCE48}" presName="spaceRect" presStyleCnt="0"/>
      <dgm:spPr/>
    </dgm:pt>
    <dgm:pt modelId="{D41859CC-360A-4681-BF83-4244AED5693E}" type="pres">
      <dgm:prSet presAssocID="{225BB9C6-13A3-4215-B5D7-141D6FABCE48}" presName="textRect" presStyleLbl="revTx" presStyleIdx="1" presStyleCnt="5">
        <dgm:presLayoutVars>
          <dgm:chMax val="1"/>
          <dgm:chPref val="1"/>
        </dgm:presLayoutVars>
      </dgm:prSet>
      <dgm:spPr/>
    </dgm:pt>
    <dgm:pt modelId="{C2330760-B5E2-4886-BB89-AB5FC52E641A}" type="pres">
      <dgm:prSet presAssocID="{15526C34-389C-4917-9ECE-D108F741906E}" presName="sibTrans" presStyleCnt="0"/>
      <dgm:spPr/>
    </dgm:pt>
    <dgm:pt modelId="{F9D871E4-28A1-4CF4-95C7-F0599834C597}" type="pres">
      <dgm:prSet presAssocID="{E2983F35-58BD-46AC-83A8-A3C48997E0F4}" presName="compNode" presStyleCnt="0"/>
      <dgm:spPr/>
    </dgm:pt>
    <dgm:pt modelId="{49E557AE-FD10-4020-AEDB-2E90F6E68395}" type="pres">
      <dgm:prSet presAssocID="{E2983F35-58BD-46AC-83A8-A3C48997E0F4}" presName="iconBgRect" presStyleLbl="bgShp" presStyleIdx="2" presStyleCnt="5"/>
      <dgm:spPr/>
    </dgm:pt>
    <dgm:pt modelId="{927F84B9-1F7D-4CF8-8316-1E7FED2D6304}" type="pres">
      <dgm:prSet presAssocID="{E2983F35-58BD-46AC-83A8-A3C48997E0F4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F21AE68C-3E3A-4F76-A17D-E4DD85BFD5EA}" type="pres">
      <dgm:prSet presAssocID="{E2983F35-58BD-46AC-83A8-A3C48997E0F4}" presName="spaceRect" presStyleCnt="0"/>
      <dgm:spPr/>
    </dgm:pt>
    <dgm:pt modelId="{26CEED71-F237-448A-B01A-F0AD401E2309}" type="pres">
      <dgm:prSet presAssocID="{E2983F35-58BD-46AC-83A8-A3C48997E0F4}" presName="textRect" presStyleLbl="revTx" presStyleIdx="2" presStyleCnt="5">
        <dgm:presLayoutVars>
          <dgm:chMax val="1"/>
          <dgm:chPref val="1"/>
        </dgm:presLayoutVars>
      </dgm:prSet>
      <dgm:spPr/>
    </dgm:pt>
    <dgm:pt modelId="{FF43B24C-C5AF-4763-A94B-0A6CDE4685A0}" type="pres">
      <dgm:prSet presAssocID="{D59CB97B-5642-4C62-8856-627A5725AFE0}" presName="sibTrans" presStyleCnt="0"/>
      <dgm:spPr/>
    </dgm:pt>
    <dgm:pt modelId="{058F7972-FA88-44C0-99C6-42BAF7DF5902}" type="pres">
      <dgm:prSet presAssocID="{9CAF4AA5-947B-4538-9DCD-627998C4C1D5}" presName="compNode" presStyleCnt="0"/>
      <dgm:spPr/>
    </dgm:pt>
    <dgm:pt modelId="{B8AEC53E-3B52-47AD-84C2-1364C3FC48E7}" type="pres">
      <dgm:prSet presAssocID="{9CAF4AA5-947B-4538-9DCD-627998C4C1D5}" presName="iconBgRect" presStyleLbl="bgShp" presStyleIdx="3" presStyleCnt="5"/>
      <dgm:spPr/>
    </dgm:pt>
    <dgm:pt modelId="{A317AEC4-8A0E-4E3D-A30B-4918009060BF}" type="pres">
      <dgm:prSet presAssocID="{9CAF4AA5-947B-4538-9DCD-627998C4C1D5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F9657A1F-4BF5-433E-8C2F-AA8249A7CE98}" type="pres">
      <dgm:prSet presAssocID="{9CAF4AA5-947B-4538-9DCD-627998C4C1D5}" presName="spaceRect" presStyleCnt="0"/>
      <dgm:spPr/>
    </dgm:pt>
    <dgm:pt modelId="{91528E01-7629-48CC-BC26-4AF5046CF803}" type="pres">
      <dgm:prSet presAssocID="{9CAF4AA5-947B-4538-9DCD-627998C4C1D5}" presName="textRect" presStyleLbl="revTx" presStyleIdx="3" presStyleCnt="5">
        <dgm:presLayoutVars>
          <dgm:chMax val="1"/>
          <dgm:chPref val="1"/>
        </dgm:presLayoutVars>
      </dgm:prSet>
      <dgm:spPr/>
    </dgm:pt>
    <dgm:pt modelId="{84C17939-90C4-45B4-9D6C-A2FB803CA84C}" type="pres">
      <dgm:prSet presAssocID="{61C31050-ACD8-4DDB-8894-39BA00456EAE}" presName="sibTrans" presStyleCnt="0"/>
      <dgm:spPr/>
    </dgm:pt>
    <dgm:pt modelId="{4C2CF65E-27A8-4791-8165-E786A34A5118}" type="pres">
      <dgm:prSet presAssocID="{0ADB913D-FACB-47AC-809C-EA8845432979}" presName="compNode" presStyleCnt="0"/>
      <dgm:spPr/>
    </dgm:pt>
    <dgm:pt modelId="{A78C2A5F-5704-4EC8-9D27-7881DBD01290}" type="pres">
      <dgm:prSet presAssocID="{0ADB913D-FACB-47AC-809C-EA8845432979}" presName="iconBgRect" presStyleLbl="bgShp" presStyleIdx="4" presStyleCnt="5"/>
      <dgm:spPr/>
    </dgm:pt>
    <dgm:pt modelId="{5A4DCEC1-2749-4685-9A60-C845DAF527FB}" type="pres">
      <dgm:prSet presAssocID="{0ADB913D-FACB-47AC-809C-EA8845432979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itor"/>
        </a:ext>
      </dgm:extLst>
    </dgm:pt>
    <dgm:pt modelId="{C483B706-F92D-48C3-BD27-5162F87DD057}" type="pres">
      <dgm:prSet presAssocID="{0ADB913D-FACB-47AC-809C-EA8845432979}" presName="spaceRect" presStyleCnt="0"/>
      <dgm:spPr/>
    </dgm:pt>
    <dgm:pt modelId="{F5B47D23-A3C2-4A31-AF17-0EA3413BA629}" type="pres">
      <dgm:prSet presAssocID="{0ADB913D-FACB-47AC-809C-EA8845432979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7D8A9D29-30C7-4AEF-AA0F-68229B751FA2}" srcId="{147E948C-FEFF-49FC-8EDF-A5B9CF5FB86B}" destId="{E2983F35-58BD-46AC-83A8-A3C48997E0F4}" srcOrd="2" destOrd="0" parTransId="{FA0A9307-07A5-4149-8A8A-4BCDFB04F2B8}" sibTransId="{D59CB97B-5642-4C62-8856-627A5725AFE0}"/>
    <dgm:cxn modelId="{8747965C-F404-4B12-A6BA-FCFF93910FB9}" srcId="{147E948C-FEFF-49FC-8EDF-A5B9CF5FB86B}" destId="{9CAF4AA5-947B-4538-9DCD-627998C4C1D5}" srcOrd="3" destOrd="0" parTransId="{38D8C9E1-43DF-4D4E-B7BF-1A5991748738}" sibTransId="{61C31050-ACD8-4DDB-8894-39BA00456EAE}"/>
    <dgm:cxn modelId="{1715076D-AFE7-4E6B-A298-8445E9C58AE1}" type="presOf" srcId="{9CAF4AA5-947B-4538-9DCD-627998C4C1D5}" destId="{91528E01-7629-48CC-BC26-4AF5046CF803}" srcOrd="0" destOrd="0" presId="urn:microsoft.com/office/officeart/2018/5/layout/IconCircleLabelList"/>
    <dgm:cxn modelId="{9D315275-16DA-4F8B-B977-005AC60773A8}" type="presOf" srcId="{147E948C-FEFF-49FC-8EDF-A5B9CF5FB86B}" destId="{8F1EC6D5-981F-488D-AB70-91846A13CC9C}" srcOrd="0" destOrd="0" presId="urn:microsoft.com/office/officeart/2018/5/layout/IconCircleLabelList"/>
    <dgm:cxn modelId="{96BBD57B-AB57-4644-B52B-36FD2582B2DA}" type="presOf" srcId="{E2983F35-58BD-46AC-83A8-A3C48997E0F4}" destId="{26CEED71-F237-448A-B01A-F0AD401E2309}" srcOrd="0" destOrd="0" presId="urn:microsoft.com/office/officeart/2018/5/layout/IconCircleLabelList"/>
    <dgm:cxn modelId="{7FBE12D7-128E-456A-B14D-A859D1C2AA5F}" type="presOf" srcId="{0ADB913D-FACB-47AC-809C-EA8845432979}" destId="{F5B47D23-A3C2-4A31-AF17-0EA3413BA629}" srcOrd="0" destOrd="0" presId="urn:microsoft.com/office/officeart/2018/5/layout/IconCircleLabelList"/>
    <dgm:cxn modelId="{1FCE21E0-62F2-46CC-ACE7-7B723169AB27}" srcId="{147E948C-FEFF-49FC-8EDF-A5B9CF5FB86B}" destId="{225BB9C6-13A3-4215-B5D7-141D6FABCE48}" srcOrd="1" destOrd="0" parTransId="{17864655-7CE1-4D37-97A9-9E7777B7CCD3}" sibTransId="{15526C34-389C-4917-9ECE-D108F741906E}"/>
    <dgm:cxn modelId="{C104A0E0-F5A0-4BFC-9620-3356FDAF0758}" srcId="{147E948C-FEFF-49FC-8EDF-A5B9CF5FB86B}" destId="{0ADB913D-FACB-47AC-809C-EA8845432979}" srcOrd="4" destOrd="0" parTransId="{C1B5EF96-ED95-4B98-BC8D-996E7C79EEEA}" sibTransId="{73E81C3B-A514-4BA2-8A17-6B6D20E5207C}"/>
    <dgm:cxn modelId="{58AE4CE7-C063-4173-9D43-22A3F67A3026}" type="presOf" srcId="{225BB9C6-13A3-4215-B5D7-141D6FABCE48}" destId="{D41859CC-360A-4681-BF83-4244AED5693E}" srcOrd="0" destOrd="0" presId="urn:microsoft.com/office/officeart/2018/5/layout/IconCircleLabelList"/>
    <dgm:cxn modelId="{7E1DEEEC-59E6-4AA3-B630-733CC3D9A5B7}" type="presOf" srcId="{9E7E82DD-7CD1-4863-8D2E-C788E499BBD7}" destId="{7164CF44-4EE7-49C8-9842-33679FF7641E}" srcOrd="0" destOrd="0" presId="urn:microsoft.com/office/officeart/2018/5/layout/IconCircleLabelList"/>
    <dgm:cxn modelId="{932226FA-AA3C-40D2-9B79-77F54D78532F}" srcId="{147E948C-FEFF-49FC-8EDF-A5B9CF5FB86B}" destId="{9E7E82DD-7CD1-4863-8D2E-C788E499BBD7}" srcOrd="0" destOrd="0" parTransId="{F4C9E8E4-C47C-4F12-B694-E5FADBF6DB88}" sibTransId="{E3652D10-BFC1-435D-9353-4AB6CBB9C4AE}"/>
    <dgm:cxn modelId="{5CF24E77-8776-464E-A48F-6F0B8DD27BD2}" type="presParOf" srcId="{8F1EC6D5-981F-488D-AB70-91846A13CC9C}" destId="{D2F97759-35E1-402B-83C8-1AD2717C1E67}" srcOrd="0" destOrd="0" presId="urn:microsoft.com/office/officeart/2018/5/layout/IconCircleLabelList"/>
    <dgm:cxn modelId="{95B63A1D-52C3-456A-8B8F-D7B0F5DBBDDC}" type="presParOf" srcId="{D2F97759-35E1-402B-83C8-1AD2717C1E67}" destId="{404057A3-2D51-4C7A-8B9C-325492BA260A}" srcOrd="0" destOrd="0" presId="urn:microsoft.com/office/officeart/2018/5/layout/IconCircleLabelList"/>
    <dgm:cxn modelId="{C3716488-AB05-4A19-A5E5-EF3C9098B145}" type="presParOf" srcId="{D2F97759-35E1-402B-83C8-1AD2717C1E67}" destId="{202810A3-D942-4A97-BCC8-D1B80598EF91}" srcOrd="1" destOrd="0" presId="urn:microsoft.com/office/officeart/2018/5/layout/IconCircleLabelList"/>
    <dgm:cxn modelId="{1B5C46A3-9D05-46CC-9C06-913269B09C0C}" type="presParOf" srcId="{D2F97759-35E1-402B-83C8-1AD2717C1E67}" destId="{64D25BC0-E115-4063-B8DF-2FB6C1A02AA3}" srcOrd="2" destOrd="0" presId="urn:microsoft.com/office/officeart/2018/5/layout/IconCircleLabelList"/>
    <dgm:cxn modelId="{970F9A04-8277-4F43-AC51-BFB2CBEE13BD}" type="presParOf" srcId="{D2F97759-35E1-402B-83C8-1AD2717C1E67}" destId="{7164CF44-4EE7-49C8-9842-33679FF7641E}" srcOrd="3" destOrd="0" presId="urn:microsoft.com/office/officeart/2018/5/layout/IconCircleLabelList"/>
    <dgm:cxn modelId="{6970CD20-40E3-4F1E-8FE3-D02DDC88A2C8}" type="presParOf" srcId="{8F1EC6D5-981F-488D-AB70-91846A13CC9C}" destId="{709F92E0-5F5B-406C-806A-6205A4D5C8F1}" srcOrd="1" destOrd="0" presId="urn:microsoft.com/office/officeart/2018/5/layout/IconCircleLabelList"/>
    <dgm:cxn modelId="{FD8140D4-39EC-4889-BD9E-A45135208C73}" type="presParOf" srcId="{8F1EC6D5-981F-488D-AB70-91846A13CC9C}" destId="{85D6F95D-D285-4970-9BBF-7BE31E4FD9C5}" srcOrd="2" destOrd="0" presId="urn:microsoft.com/office/officeart/2018/5/layout/IconCircleLabelList"/>
    <dgm:cxn modelId="{43D8BC7B-E940-49BF-9EDC-1DBB1623A025}" type="presParOf" srcId="{85D6F95D-D285-4970-9BBF-7BE31E4FD9C5}" destId="{4A5EC40E-8299-444B-AABE-15D28760E9E3}" srcOrd="0" destOrd="0" presId="urn:microsoft.com/office/officeart/2018/5/layout/IconCircleLabelList"/>
    <dgm:cxn modelId="{CAFAF437-BAA2-4CDB-AF4E-F5976D2157AF}" type="presParOf" srcId="{85D6F95D-D285-4970-9BBF-7BE31E4FD9C5}" destId="{DA8E4D20-7179-4D79-8873-944428ECA73B}" srcOrd="1" destOrd="0" presId="urn:microsoft.com/office/officeart/2018/5/layout/IconCircleLabelList"/>
    <dgm:cxn modelId="{47B3EEEE-7FD3-4C59-AA3E-598295A5D406}" type="presParOf" srcId="{85D6F95D-D285-4970-9BBF-7BE31E4FD9C5}" destId="{BB98ABC2-5AE4-4C7E-86BF-48DC431F2810}" srcOrd="2" destOrd="0" presId="urn:microsoft.com/office/officeart/2018/5/layout/IconCircleLabelList"/>
    <dgm:cxn modelId="{AA1CE317-5A52-4402-B5F2-76586722FC88}" type="presParOf" srcId="{85D6F95D-D285-4970-9BBF-7BE31E4FD9C5}" destId="{D41859CC-360A-4681-BF83-4244AED5693E}" srcOrd="3" destOrd="0" presId="urn:microsoft.com/office/officeart/2018/5/layout/IconCircleLabelList"/>
    <dgm:cxn modelId="{7601B59C-8308-48C0-BC9F-0DB6115FD4E0}" type="presParOf" srcId="{8F1EC6D5-981F-488D-AB70-91846A13CC9C}" destId="{C2330760-B5E2-4886-BB89-AB5FC52E641A}" srcOrd="3" destOrd="0" presId="urn:microsoft.com/office/officeart/2018/5/layout/IconCircleLabelList"/>
    <dgm:cxn modelId="{AD361EEA-CACE-48AD-A8BF-20B9F20DB3DB}" type="presParOf" srcId="{8F1EC6D5-981F-488D-AB70-91846A13CC9C}" destId="{F9D871E4-28A1-4CF4-95C7-F0599834C597}" srcOrd="4" destOrd="0" presId="urn:microsoft.com/office/officeart/2018/5/layout/IconCircleLabelList"/>
    <dgm:cxn modelId="{7AC2A4EF-F2E8-4476-8F4C-023DC0140A43}" type="presParOf" srcId="{F9D871E4-28A1-4CF4-95C7-F0599834C597}" destId="{49E557AE-FD10-4020-AEDB-2E90F6E68395}" srcOrd="0" destOrd="0" presId="urn:microsoft.com/office/officeart/2018/5/layout/IconCircleLabelList"/>
    <dgm:cxn modelId="{1F47D8DD-C8D3-4071-9ED0-B5E3E9A1EC3E}" type="presParOf" srcId="{F9D871E4-28A1-4CF4-95C7-F0599834C597}" destId="{927F84B9-1F7D-4CF8-8316-1E7FED2D6304}" srcOrd="1" destOrd="0" presId="urn:microsoft.com/office/officeart/2018/5/layout/IconCircleLabelList"/>
    <dgm:cxn modelId="{33B61C9D-73F8-460A-8A2B-68E610ED13B0}" type="presParOf" srcId="{F9D871E4-28A1-4CF4-95C7-F0599834C597}" destId="{F21AE68C-3E3A-4F76-A17D-E4DD85BFD5EA}" srcOrd="2" destOrd="0" presId="urn:microsoft.com/office/officeart/2018/5/layout/IconCircleLabelList"/>
    <dgm:cxn modelId="{2BA7B32C-0DF3-4D22-8012-90C6D4176BEC}" type="presParOf" srcId="{F9D871E4-28A1-4CF4-95C7-F0599834C597}" destId="{26CEED71-F237-448A-B01A-F0AD401E2309}" srcOrd="3" destOrd="0" presId="urn:microsoft.com/office/officeart/2018/5/layout/IconCircleLabelList"/>
    <dgm:cxn modelId="{193C8F67-9ACF-4CB6-A798-B3FC36F1454D}" type="presParOf" srcId="{8F1EC6D5-981F-488D-AB70-91846A13CC9C}" destId="{FF43B24C-C5AF-4763-A94B-0A6CDE4685A0}" srcOrd="5" destOrd="0" presId="urn:microsoft.com/office/officeart/2018/5/layout/IconCircleLabelList"/>
    <dgm:cxn modelId="{B1A13C2F-D8AD-4B47-91C0-2B3D164C30DF}" type="presParOf" srcId="{8F1EC6D5-981F-488D-AB70-91846A13CC9C}" destId="{058F7972-FA88-44C0-99C6-42BAF7DF5902}" srcOrd="6" destOrd="0" presId="urn:microsoft.com/office/officeart/2018/5/layout/IconCircleLabelList"/>
    <dgm:cxn modelId="{0006E6E9-F2EA-44C0-9D80-2B0E98C70C6C}" type="presParOf" srcId="{058F7972-FA88-44C0-99C6-42BAF7DF5902}" destId="{B8AEC53E-3B52-47AD-84C2-1364C3FC48E7}" srcOrd="0" destOrd="0" presId="urn:microsoft.com/office/officeart/2018/5/layout/IconCircleLabelList"/>
    <dgm:cxn modelId="{A1ABB7DF-211E-4890-A789-379F885DB29C}" type="presParOf" srcId="{058F7972-FA88-44C0-99C6-42BAF7DF5902}" destId="{A317AEC4-8A0E-4E3D-A30B-4918009060BF}" srcOrd="1" destOrd="0" presId="urn:microsoft.com/office/officeart/2018/5/layout/IconCircleLabelList"/>
    <dgm:cxn modelId="{7A0113E3-A38F-4078-9A25-563BE90D1D5C}" type="presParOf" srcId="{058F7972-FA88-44C0-99C6-42BAF7DF5902}" destId="{F9657A1F-4BF5-433E-8C2F-AA8249A7CE98}" srcOrd="2" destOrd="0" presId="urn:microsoft.com/office/officeart/2018/5/layout/IconCircleLabelList"/>
    <dgm:cxn modelId="{22C57C15-E920-4731-B665-DB973BAA7FFB}" type="presParOf" srcId="{058F7972-FA88-44C0-99C6-42BAF7DF5902}" destId="{91528E01-7629-48CC-BC26-4AF5046CF803}" srcOrd="3" destOrd="0" presId="urn:microsoft.com/office/officeart/2018/5/layout/IconCircleLabelList"/>
    <dgm:cxn modelId="{3E609007-EAB3-496B-854E-9E6108C4919A}" type="presParOf" srcId="{8F1EC6D5-981F-488D-AB70-91846A13CC9C}" destId="{84C17939-90C4-45B4-9D6C-A2FB803CA84C}" srcOrd="7" destOrd="0" presId="urn:microsoft.com/office/officeart/2018/5/layout/IconCircleLabelList"/>
    <dgm:cxn modelId="{A4B51B34-51A9-46C0-97F3-104B3911C254}" type="presParOf" srcId="{8F1EC6D5-981F-488D-AB70-91846A13CC9C}" destId="{4C2CF65E-27A8-4791-8165-E786A34A5118}" srcOrd="8" destOrd="0" presId="urn:microsoft.com/office/officeart/2018/5/layout/IconCircleLabelList"/>
    <dgm:cxn modelId="{9342C704-D482-4156-A943-EB10F412DFF0}" type="presParOf" srcId="{4C2CF65E-27A8-4791-8165-E786A34A5118}" destId="{A78C2A5F-5704-4EC8-9D27-7881DBD01290}" srcOrd="0" destOrd="0" presId="urn:microsoft.com/office/officeart/2018/5/layout/IconCircleLabelList"/>
    <dgm:cxn modelId="{CA3703EF-A8EF-4C4B-BF63-2F315C1139F8}" type="presParOf" srcId="{4C2CF65E-27A8-4791-8165-E786A34A5118}" destId="{5A4DCEC1-2749-4685-9A60-C845DAF527FB}" srcOrd="1" destOrd="0" presId="urn:microsoft.com/office/officeart/2018/5/layout/IconCircleLabelList"/>
    <dgm:cxn modelId="{87E6C899-984E-4B61-ADD0-7E65DB4B3358}" type="presParOf" srcId="{4C2CF65E-27A8-4791-8165-E786A34A5118}" destId="{C483B706-F92D-48C3-BD27-5162F87DD057}" srcOrd="2" destOrd="0" presId="urn:microsoft.com/office/officeart/2018/5/layout/IconCircleLabelList"/>
    <dgm:cxn modelId="{B97D288E-C1A3-4F0C-992B-684E008290F8}" type="presParOf" srcId="{4C2CF65E-27A8-4791-8165-E786A34A5118}" destId="{F5B47D23-A3C2-4A31-AF17-0EA3413BA62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E4DC064-2BC2-418E-ACE6-E14472267507}" type="doc">
      <dgm:prSet loTypeId="urn:microsoft.com/office/officeart/2016/7/layout/ChevronBlockProcess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A3A05A0-6B6C-4F76-9603-F9125F6886EE}">
      <dgm:prSet/>
      <dgm:spPr/>
      <dgm:t>
        <a:bodyPr/>
        <a:lstStyle/>
        <a:p>
          <a:r>
            <a:rPr lang="en-US" b="1" i="0"/>
            <a:t>CSS1</a:t>
          </a:r>
          <a:endParaRPr lang="en-US"/>
        </a:p>
      </dgm:t>
    </dgm:pt>
    <dgm:pt modelId="{8E079E19-0F48-4F54-86F7-408D09F0E9C0}" type="parTrans" cxnId="{D3C4BED2-BCC3-4FA7-9BAA-87A4DE43FE54}">
      <dgm:prSet/>
      <dgm:spPr/>
      <dgm:t>
        <a:bodyPr/>
        <a:lstStyle/>
        <a:p>
          <a:endParaRPr lang="en-US"/>
        </a:p>
      </dgm:t>
    </dgm:pt>
    <dgm:pt modelId="{9C70276F-A1C0-4ED3-8002-E8508141C01F}" type="sibTrans" cxnId="{D3C4BED2-BCC3-4FA7-9BAA-87A4DE43FE54}">
      <dgm:prSet/>
      <dgm:spPr/>
      <dgm:t>
        <a:bodyPr/>
        <a:lstStyle/>
        <a:p>
          <a:endParaRPr lang="en-US"/>
        </a:p>
      </dgm:t>
    </dgm:pt>
    <dgm:pt modelId="{F8BE4143-CD3F-4093-BEE3-0652EF7B861C}">
      <dgm:prSet/>
      <dgm:spPr/>
      <dgm:t>
        <a:bodyPr/>
        <a:lstStyle/>
        <a:p>
          <a:r>
            <a:rPr lang="en-US" b="0" i="0" dirty="0" err="1"/>
            <a:t>Upravljanje</a:t>
          </a:r>
          <a:r>
            <a:rPr lang="en-US" b="0" i="0" dirty="0"/>
            <a:t> </a:t>
          </a:r>
          <a:r>
            <a:rPr lang="en-US" b="0" i="0" dirty="0" err="1"/>
            <a:t>tekstom</a:t>
          </a:r>
          <a:r>
            <a:rPr lang="en-US" b="0" i="0" dirty="0"/>
            <a:t>, </a:t>
          </a:r>
          <a:r>
            <a:rPr lang="en-US" b="0" i="0" dirty="0" err="1"/>
            <a:t>uključujući</a:t>
          </a:r>
          <a:r>
            <a:rPr lang="en-US" b="0" i="0" dirty="0"/>
            <a:t> </a:t>
          </a:r>
          <a:r>
            <a:rPr lang="en-US" b="0" i="0" dirty="0" err="1"/>
            <a:t>mogućnost</a:t>
          </a:r>
          <a:r>
            <a:rPr lang="en-US" b="0" i="0" dirty="0"/>
            <a:t> </a:t>
          </a:r>
          <a:r>
            <a:rPr lang="en-US" b="0" i="0" dirty="0" err="1"/>
            <a:t>zadavanja</a:t>
          </a:r>
          <a:r>
            <a:rPr lang="en-US" b="0" i="0" dirty="0"/>
            <a:t> </a:t>
          </a:r>
          <a:r>
            <a:rPr lang="en-US" b="1" i="0" dirty="0" err="1"/>
            <a:t>fontova</a:t>
          </a:r>
          <a:r>
            <a:rPr lang="en-US" b="0" i="0" dirty="0"/>
            <a:t>, </a:t>
          </a:r>
          <a:r>
            <a:rPr lang="en-US" b="0" i="0" dirty="0" err="1"/>
            <a:t>veličine</a:t>
          </a:r>
          <a:r>
            <a:rPr lang="en-US" b="0" i="0" dirty="0"/>
            <a:t> </a:t>
          </a:r>
          <a:r>
            <a:rPr lang="en-US" b="0" i="0" dirty="0" err="1"/>
            <a:t>slova</a:t>
          </a:r>
          <a:r>
            <a:rPr lang="en-US" b="0" i="0" dirty="0"/>
            <a:t>, </a:t>
          </a:r>
          <a:r>
            <a:rPr lang="en-US" b="0" i="0" dirty="0" err="1"/>
            <a:t>stila</a:t>
          </a:r>
          <a:r>
            <a:rPr lang="en-US" b="0" i="0" dirty="0"/>
            <a:t> </a:t>
          </a:r>
          <a:r>
            <a:rPr lang="en-US" b="0" i="0" dirty="0" err="1"/>
            <a:t>i</a:t>
          </a:r>
          <a:r>
            <a:rPr lang="en-US" b="0" i="0" dirty="0"/>
            <a:t> </a:t>
          </a:r>
          <a:r>
            <a:rPr lang="en-US" b="0" i="0" dirty="0" err="1"/>
            <a:t>razmaka</a:t>
          </a:r>
          <a:r>
            <a:rPr lang="en-US" b="0" i="0" dirty="0"/>
            <a:t>. </a:t>
          </a:r>
          <a:r>
            <a:rPr lang="en-US" b="0" i="0" dirty="0" err="1"/>
            <a:t>Mogućnost</a:t>
          </a:r>
          <a:r>
            <a:rPr lang="en-US" b="0" i="0" dirty="0"/>
            <a:t> </a:t>
          </a:r>
          <a:r>
            <a:rPr lang="en-US" b="0" i="0" dirty="0" err="1"/>
            <a:t>zadavanja</a:t>
          </a:r>
          <a:r>
            <a:rPr lang="en-US" b="0" i="0" dirty="0"/>
            <a:t> </a:t>
          </a:r>
          <a:r>
            <a:rPr lang="en-US" b="1" i="0" dirty="0" err="1"/>
            <a:t>boje</a:t>
          </a:r>
          <a:r>
            <a:rPr lang="en-US" b="1" i="0" dirty="0"/>
            <a:t> </a:t>
          </a:r>
          <a:r>
            <a:rPr lang="en-US" b="0" i="0" dirty="0" err="1"/>
            <a:t>pozadine</a:t>
          </a:r>
          <a:r>
            <a:rPr lang="en-US" b="0" i="0" dirty="0"/>
            <a:t> </a:t>
          </a:r>
          <a:r>
            <a:rPr lang="en-US" b="0" i="0" dirty="0" err="1"/>
            <a:t>i</a:t>
          </a:r>
          <a:r>
            <a:rPr lang="en-US" b="0" i="0" dirty="0"/>
            <a:t> </a:t>
          </a:r>
          <a:r>
            <a:rPr lang="en-US" b="1" i="0" dirty="0" err="1"/>
            <a:t>pozadinske</a:t>
          </a:r>
          <a:r>
            <a:rPr lang="en-US" b="1" i="0" dirty="0"/>
            <a:t> </a:t>
          </a:r>
          <a:r>
            <a:rPr lang="en-US" b="1" i="0" dirty="0" err="1"/>
            <a:t>slike</a:t>
          </a:r>
          <a:r>
            <a:rPr lang="en-US" b="0" i="0" dirty="0"/>
            <a:t>. </a:t>
          </a:r>
          <a:r>
            <a:rPr lang="en-US" b="0" i="0" dirty="0" err="1"/>
            <a:t>Podešavanje</a:t>
          </a:r>
          <a:r>
            <a:rPr lang="en-US" b="0" i="0" dirty="0"/>
            <a:t> </a:t>
          </a:r>
          <a:r>
            <a:rPr lang="en-US" b="1" i="0" dirty="0" err="1"/>
            <a:t>margina</a:t>
          </a:r>
          <a:r>
            <a:rPr lang="en-US" b="0" i="0" dirty="0"/>
            <a:t>, </a:t>
          </a:r>
          <a:r>
            <a:rPr lang="en-US" b="1" i="0" dirty="0" err="1"/>
            <a:t>ivica</a:t>
          </a:r>
          <a:r>
            <a:rPr lang="en-US" b="1" i="0" dirty="0"/>
            <a:t> </a:t>
          </a:r>
          <a:r>
            <a:rPr lang="en-US" b="0" i="0" dirty="0" err="1"/>
            <a:t>i</a:t>
          </a:r>
          <a:r>
            <a:rPr lang="en-US" b="0" i="0" dirty="0"/>
            <a:t> </a:t>
          </a:r>
          <a:r>
            <a:rPr lang="en-US" b="1" i="0" dirty="0" err="1"/>
            <a:t>razmaka</a:t>
          </a:r>
          <a:r>
            <a:rPr lang="en-US" b="1" i="0" dirty="0"/>
            <a:t> </a:t>
          </a:r>
          <a:r>
            <a:rPr lang="en-US" b="0" i="0" dirty="0" err="1"/>
            <a:t>između</a:t>
          </a:r>
          <a:r>
            <a:rPr lang="en-US" b="0" i="0" dirty="0"/>
            <a:t> </a:t>
          </a:r>
          <a:r>
            <a:rPr lang="en-US" b="0" i="0" dirty="0" err="1"/>
            <a:t>teksta</a:t>
          </a:r>
          <a:r>
            <a:rPr lang="en-US" b="0" i="0" dirty="0"/>
            <a:t> </a:t>
          </a:r>
          <a:r>
            <a:rPr lang="en-US" b="0" i="0" dirty="0" err="1"/>
            <a:t>i</a:t>
          </a:r>
          <a:r>
            <a:rPr lang="en-US" b="0" i="0" dirty="0"/>
            <a:t> </a:t>
          </a:r>
          <a:r>
            <a:rPr lang="en-US" b="0" i="0" dirty="0" err="1"/>
            <a:t>objekata</a:t>
          </a:r>
          <a:r>
            <a:rPr lang="en-US" b="0" i="0" dirty="0"/>
            <a:t>. </a:t>
          </a:r>
          <a:r>
            <a:rPr lang="en-US" b="0" i="0" dirty="0" err="1"/>
            <a:t>Podrška</a:t>
          </a:r>
          <a:r>
            <a:rPr lang="en-US" b="0" i="0" dirty="0"/>
            <a:t> za </a:t>
          </a:r>
          <a:r>
            <a:rPr lang="en-US" b="0" i="0" dirty="0" err="1"/>
            <a:t>stilove</a:t>
          </a:r>
          <a:r>
            <a:rPr lang="en-US" b="0" i="0" dirty="0"/>
            <a:t> za </a:t>
          </a:r>
          <a:r>
            <a:rPr lang="en-US" b="1" i="0" dirty="0" err="1"/>
            <a:t>liste</a:t>
          </a:r>
          <a:r>
            <a:rPr lang="en-US" b="0" i="0" dirty="0"/>
            <a:t>.</a:t>
          </a:r>
          <a:endParaRPr lang="en-US" dirty="0"/>
        </a:p>
      </dgm:t>
    </dgm:pt>
    <dgm:pt modelId="{D68097BA-4428-4487-9EC8-1FF6AA356B15}" type="parTrans" cxnId="{14B2041B-EC7F-428F-B643-63840921A9B3}">
      <dgm:prSet/>
      <dgm:spPr/>
      <dgm:t>
        <a:bodyPr/>
        <a:lstStyle/>
        <a:p>
          <a:endParaRPr lang="en-US"/>
        </a:p>
      </dgm:t>
    </dgm:pt>
    <dgm:pt modelId="{E4BF8F90-2EB6-4B6A-922B-87EE0448DC7F}" type="sibTrans" cxnId="{14B2041B-EC7F-428F-B643-63840921A9B3}">
      <dgm:prSet/>
      <dgm:spPr/>
      <dgm:t>
        <a:bodyPr/>
        <a:lstStyle/>
        <a:p>
          <a:endParaRPr lang="en-US"/>
        </a:p>
      </dgm:t>
    </dgm:pt>
    <dgm:pt modelId="{0819F17F-C1DF-4E25-8AC3-C3D55D912E9D}">
      <dgm:prSet/>
      <dgm:spPr/>
      <dgm:t>
        <a:bodyPr/>
        <a:lstStyle/>
        <a:p>
          <a:r>
            <a:rPr lang="en-US" b="1" i="0"/>
            <a:t>CSS2</a:t>
          </a:r>
          <a:endParaRPr lang="en-US"/>
        </a:p>
      </dgm:t>
    </dgm:pt>
    <dgm:pt modelId="{FBFE1FEC-0F26-44A9-ABD1-91A8605BE429}" type="parTrans" cxnId="{524F1A87-27F1-4F27-B8F8-F4753A1BF4FF}">
      <dgm:prSet/>
      <dgm:spPr/>
      <dgm:t>
        <a:bodyPr/>
        <a:lstStyle/>
        <a:p>
          <a:endParaRPr lang="en-US"/>
        </a:p>
      </dgm:t>
    </dgm:pt>
    <dgm:pt modelId="{7C38390A-943C-4FA0-AD70-3C8EEF957427}" type="sibTrans" cxnId="{524F1A87-27F1-4F27-B8F8-F4753A1BF4FF}">
      <dgm:prSet/>
      <dgm:spPr/>
      <dgm:t>
        <a:bodyPr/>
        <a:lstStyle/>
        <a:p>
          <a:endParaRPr lang="en-US"/>
        </a:p>
      </dgm:t>
    </dgm:pt>
    <dgm:pt modelId="{03FC5B79-5217-49E5-861A-547E6B3D0628}">
      <dgm:prSet/>
      <dgm:spPr/>
      <dgm:t>
        <a:bodyPr/>
        <a:lstStyle/>
        <a:p>
          <a:r>
            <a:rPr lang="en-US" b="0" i="0"/>
            <a:t>Poboljšana svojstva vezana za </a:t>
          </a:r>
          <a:r>
            <a:rPr lang="en-US" b="1" i="0"/>
            <a:t>štampanje</a:t>
          </a:r>
          <a:r>
            <a:rPr lang="en-US" b="0" i="0"/>
            <a:t>. Podrška za dinamičko iscrtavanje, utisnute fontove, </a:t>
          </a:r>
          <a:r>
            <a:rPr lang="en-US" b="1" i="0"/>
            <a:t>pozicioniranje elemenata </a:t>
          </a:r>
          <a:r>
            <a:rPr lang="en-US" b="0" i="0"/>
            <a:t>(CSSP), kaskadne stilove sa XML-om. Podrška </a:t>
          </a:r>
          <a:r>
            <a:rPr lang="en-US" b="1" i="0"/>
            <a:t>kontroli okruženja </a:t>
          </a:r>
          <a:r>
            <a:rPr lang="en-US" b="0" i="0"/>
            <a:t>– mogućnost izmene oblika pokazivača miša. Ograničeni postupci, na primer efekat lebdenja kod hiperveza.</a:t>
          </a:r>
          <a:endParaRPr lang="en-US"/>
        </a:p>
      </dgm:t>
    </dgm:pt>
    <dgm:pt modelId="{A66FA9E7-2A7F-4F81-B93A-6E87B1AB5171}" type="parTrans" cxnId="{54BD1549-192D-42E1-A40D-85C9FE2D7540}">
      <dgm:prSet/>
      <dgm:spPr/>
      <dgm:t>
        <a:bodyPr/>
        <a:lstStyle/>
        <a:p>
          <a:endParaRPr lang="en-US"/>
        </a:p>
      </dgm:t>
    </dgm:pt>
    <dgm:pt modelId="{61911094-2185-4ABF-9072-DA02CC09C337}" type="sibTrans" cxnId="{54BD1549-192D-42E1-A40D-85C9FE2D7540}">
      <dgm:prSet/>
      <dgm:spPr/>
      <dgm:t>
        <a:bodyPr/>
        <a:lstStyle/>
        <a:p>
          <a:endParaRPr lang="en-US"/>
        </a:p>
      </dgm:t>
    </dgm:pt>
    <dgm:pt modelId="{A031FFD7-457C-415F-9071-07277B5A81B4}">
      <dgm:prSet/>
      <dgm:spPr/>
      <dgm:t>
        <a:bodyPr/>
        <a:lstStyle/>
        <a:p>
          <a:r>
            <a:rPr lang="en-US" b="1" i="0"/>
            <a:t>CSS3</a:t>
          </a:r>
          <a:endParaRPr lang="en-US"/>
        </a:p>
      </dgm:t>
    </dgm:pt>
    <dgm:pt modelId="{15A9DEE0-89F3-465F-9801-9F18F6147798}" type="parTrans" cxnId="{9643E421-EE25-41D4-A519-4CF4A245FF00}">
      <dgm:prSet/>
      <dgm:spPr/>
      <dgm:t>
        <a:bodyPr/>
        <a:lstStyle/>
        <a:p>
          <a:endParaRPr lang="en-US"/>
        </a:p>
      </dgm:t>
    </dgm:pt>
    <dgm:pt modelId="{29CFFA18-6E2E-4B88-989C-68388D89FA81}" type="sibTrans" cxnId="{9643E421-EE25-41D4-A519-4CF4A245FF00}">
      <dgm:prSet/>
      <dgm:spPr/>
      <dgm:t>
        <a:bodyPr/>
        <a:lstStyle/>
        <a:p>
          <a:endParaRPr lang="en-US"/>
        </a:p>
      </dgm:t>
    </dgm:pt>
    <dgm:pt modelId="{7B6C7D0B-82E9-46C8-907A-76B6F5D58F2D}">
      <dgm:prSet/>
      <dgm:spPr/>
      <dgm:t>
        <a:bodyPr/>
        <a:lstStyle/>
        <a:p>
          <a:r>
            <a:rPr lang="en-US" b="0" i="0"/>
            <a:t>Donosi podršku za </a:t>
          </a:r>
          <a:r>
            <a:rPr lang="en-US" b="1" i="0"/>
            <a:t>vertikalno </a:t>
          </a:r>
          <a:r>
            <a:rPr lang="en-US" b="0" i="0"/>
            <a:t>ispisan tekst i dizajn u više </a:t>
          </a:r>
          <a:r>
            <a:rPr lang="en-US" b="1" i="0"/>
            <a:t>kolona</a:t>
          </a:r>
          <a:r>
            <a:rPr lang="en-US" b="0" i="0"/>
            <a:t>. Poboljšana je podrška za pridruživanje postupaka i stilova. </a:t>
          </a:r>
          <a:r>
            <a:rPr lang="en-US" b="1" i="0"/>
            <a:t>Integrisana </a:t>
          </a:r>
          <a:r>
            <a:rPr lang="en-US" b="0" i="0"/>
            <a:t>je tehnologija grafike, boje i fontova.</a:t>
          </a:r>
          <a:endParaRPr lang="en-US"/>
        </a:p>
      </dgm:t>
    </dgm:pt>
    <dgm:pt modelId="{DEA5CECE-1545-4F96-B48A-A0F0B4743169}" type="parTrans" cxnId="{3C5716BF-EFE3-44E3-A62B-A8878387DDA1}">
      <dgm:prSet/>
      <dgm:spPr/>
      <dgm:t>
        <a:bodyPr/>
        <a:lstStyle/>
        <a:p>
          <a:endParaRPr lang="en-US"/>
        </a:p>
      </dgm:t>
    </dgm:pt>
    <dgm:pt modelId="{F198C90B-0730-43A1-B3B0-5F69C38CADD1}" type="sibTrans" cxnId="{3C5716BF-EFE3-44E3-A62B-A8878387DDA1}">
      <dgm:prSet/>
      <dgm:spPr/>
      <dgm:t>
        <a:bodyPr/>
        <a:lstStyle/>
        <a:p>
          <a:endParaRPr lang="en-US"/>
        </a:p>
      </dgm:t>
    </dgm:pt>
    <dgm:pt modelId="{B9DD95B9-F284-4657-BF28-34FD5EDC76AB}" type="pres">
      <dgm:prSet presAssocID="{7E4DC064-2BC2-418E-ACE6-E14472267507}" presName="Name0" presStyleCnt="0">
        <dgm:presLayoutVars>
          <dgm:dir/>
          <dgm:animLvl val="lvl"/>
          <dgm:resizeHandles val="exact"/>
        </dgm:presLayoutVars>
      </dgm:prSet>
      <dgm:spPr/>
    </dgm:pt>
    <dgm:pt modelId="{5BD06BF2-4700-407D-8662-53D5E51DB283}" type="pres">
      <dgm:prSet presAssocID="{FA3A05A0-6B6C-4F76-9603-F9125F6886EE}" presName="composite" presStyleCnt="0"/>
      <dgm:spPr/>
    </dgm:pt>
    <dgm:pt modelId="{EE9460A6-9F4D-4858-B7CC-50854D53DCBE}" type="pres">
      <dgm:prSet presAssocID="{FA3A05A0-6B6C-4F76-9603-F9125F6886EE}" presName="parTx" presStyleLbl="alignNode1" presStyleIdx="0" presStyleCnt="3">
        <dgm:presLayoutVars>
          <dgm:chMax val="0"/>
          <dgm:chPref val="0"/>
        </dgm:presLayoutVars>
      </dgm:prSet>
      <dgm:spPr/>
    </dgm:pt>
    <dgm:pt modelId="{287F76CD-7BCD-4B9A-A7B8-EABF25CE99D2}" type="pres">
      <dgm:prSet presAssocID="{FA3A05A0-6B6C-4F76-9603-F9125F6886EE}" presName="desTx" presStyleLbl="alignAccFollowNode1" presStyleIdx="0" presStyleCnt="3">
        <dgm:presLayoutVars/>
      </dgm:prSet>
      <dgm:spPr/>
    </dgm:pt>
    <dgm:pt modelId="{B2EAB8CA-B7CE-4B6E-B170-CF012A093330}" type="pres">
      <dgm:prSet presAssocID="{9C70276F-A1C0-4ED3-8002-E8508141C01F}" presName="space" presStyleCnt="0"/>
      <dgm:spPr/>
    </dgm:pt>
    <dgm:pt modelId="{89F8096A-216C-486E-9BC7-78859657D3A2}" type="pres">
      <dgm:prSet presAssocID="{0819F17F-C1DF-4E25-8AC3-C3D55D912E9D}" presName="composite" presStyleCnt="0"/>
      <dgm:spPr/>
    </dgm:pt>
    <dgm:pt modelId="{5AECC171-8E10-4856-848B-DF464D4706DF}" type="pres">
      <dgm:prSet presAssocID="{0819F17F-C1DF-4E25-8AC3-C3D55D912E9D}" presName="parTx" presStyleLbl="alignNode1" presStyleIdx="1" presStyleCnt="3">
        <dgm:presLayoutVars>
          <dgm:chMax val="0"/>
          <dgm:chPref val="0"/>
        </dgm:presLayoutVars>
      </dgm:prSet>
      <dgm:spPr/>
    </dgm:pt>
    <dgm:pt modelId="{E59187D7-5F85-41F8-93F1-0EB26483920A}" type="pres">
      <dgm:prSet presAssocID="{0819F17F-C1DF-4E25-8AC3-C3D55D912E9D}" presName="desTx" presStyleLbl="alignAccFollowNode1" presStyleIdx="1" presStyleCnt="3">
        <dgm:presLayoutVars/>
      </dgm:prSet>
      <dgm:spPr/>
    </dgm:pt>
    <dgm:pt modelId="{707D560F-6FF7-4864-9316-B79D54133A72}" type="pres">
      <dgm:prSet presAssocID="{7C38390A-943C-4FA0-AD70-3C8EEF957427}" presName="space" presStyleCnt="0"/>
      <dgm:spPr/>
    </dgm:pt>
    <dgm:pt modelId="{E514C405-889E-4CBC-B518-4F6BF7125E2C}" type="pres">
      <dgm:prSet presAssocID="{A031FFD7-457C-415F-9071-07277B5A81B4}" presName="composite" presStyleCnt="0"/>
      <dgm:spPr/>
    </dgm:pt>
    <dgm:pt modelId="{8CD7F4D5-CFB1-4FAA-802E-6811CDBBFA4B}" type="pres">
      <dgm:prSet presAssocID="{A031FFD7-457C-415F-9071-07277B5A81B4}" presName="parTx" presStyleLbl="alignNode1" presStyleIdx="2" presStyleCnt="3">
        <dgm:presLayoutVars>
          <dgm:chMax val="0"/>
          <dgm:chPref val="0"/>
        </dgm:presLayoutVars>
      </dgm:prSet>
      <dgm:spPr/>
    </dgm:pt>
    <dgm:pt modelId="{3AEFF4C1-6B1C-4882-8A06-4A08C1FA3A67}" type="pres">
      <dgm:prSet presAssocID="{A031FFD7-457C-415F-9071-07277B5A81B4}" presName="desTx" presStyleLbl="alignAccFollowNode1" presStyleIdx="2" presStyleCnt="3">
        <dgm:presLayoutVars/>
      </dgm:prSet>
      <dgm:spPr/>
    </dgm:pt>
  </dgm:ptLst>
  <dgm:cxnLst>
    <dgm:cxn modelId="{14B2041B-EC7F-428F-B643-63840921A9B3}" srcId="{FA3A05A0-6B6C-4F76-9603-F9125F6886EE}" destId="{F8BE4143-CD3F-4093-BEE3-0652EF7B861C}" srcOrd="0" destOrd="0" parTransId="{D68097BA-4428-4487-9EC8-1FF6AA356B15}" sibTransId="{E4BF8F90-2EB6-4B6A-922B-87EE0448DC7F}"/>
    <dgm:cxn modelId="{9643E421-EE25-41D4-A519-4CF4A245FF00}" srcId="{7E4DC064-2BC2-418E-ACE6-E14472267507}" destId="{A031FFD7-457C-415F-9071-07277B5A81B4}" srcOrd="2" destOrd="0" parTransId="{15A9DEE0-89F3-465F-9801-9F18F6147798}" sibTransId="{29CFFA18-6E2E-4B88-989C-68388D89FA81}"/>
    <dgm:cxn modelId="{55B1AF64-45EE-40BC-94A2-158C4272CAAB}" type="presOf" srcId="{A031FFD7-457C-415F-9071-07277B5A81B4}" destId="{8CD7F4D5-CFB1-4FAA-802E-6811CDBBFA4B}" srcOrd="0" destOrd="0" presId="urn:microsoft.com/office/officeart/2016/7/layout/ChevronBlockProcess"/>
    <dgm:cxn modelId="{2DE0FE45-744D-4961-B220-B14B10EFD648}" type="presOf" srcId="{03FC5B79-5217-49E5-861A-547E6B3D0628}" destId="{E59187D7-5F85-41F8-93F1-0EB26483920A}" srcOrd="0" destOrd="0" presId="urn:microsoft.com/office/officeart/2016/7/layout/ChevronBlockProcess"/>
    <dgm:cxn modelId="{54BD1549-192D-42E1-A40D-85C9FE2D7540}" srcId="{0819F17F-C1DF-4E25-8AC3-C3D55D912E9D}" destId="{03FC5B79-5217-49E5-861A-547E6B3D0628}" srcOrd="0" destOrd="0" parTransId="{A66FA9E7-2A7F-4F81-B93A-6E87B1AB5171}" sibTransId="{61911094-2185-4ABF-9072-DA02CC09C337}"/>
    <dgm:cxn modelId="{3F9F8A53-DEE9-4CE9-87F5-2CE2DFFF73E7}" type="presOf" srcId="{7B6C7D0B-82E9-46C8-907A-76B6F5D58F2D}" destId="{3AEFF4C1-6B1C-4882-8A06-4A08C1FA3A67}" srcOrd="0" destOrd="0" presId="urn:microsoft.com/office/officeart/2016/7/layout/ChevronBlockProcess"/>
    <dgm:cxn modelId="{524F1A87-27F1-4F27-B8F8-F4753A1BF4FF}" srcId="{7E4DC064-2BC2-418E-ACE6-E14472267507}" destId="{0819F17F-C1DF-4E25-8AC3-C3D55D912E9D}" srcOrd="1" destOrd="0" parTransId="{FBFE1FEC-0F26-44A9-ABD1-91A8605BE429}" sibTransId="{7C38390A-943C-4FA0-AD70-3C8EEF957427}"/>
    <dgm:cxn modelId="{E81BD38D-7DAF-446A-AD88-470178AAEB4D}" type="presOf" srcId="{7E4DC064-2BC2-418E-ACE6-E14472267507}" destId="{B9DD95B9-F284-4657-BF28-34FD5EDC76AB}" srcOrd="0" destOrd="0" presId="urn:microsoft.com/office/officeart/2016/7/layout/ChevronBlockProcess"/>
    <dgm:cxn modelId="{3C5716BF-EFE3-44E3-A62B-A8878387DDA1}" srcId="{A031FFD7-457C-415F-9071-07277B5A81B4}" destId="{7B6C7D0B-82E9-46C8-907A-76B6F5D58F2D}" srcOrd="0" destOrd="0" parTransId="{DEA5CECE-1545-4F96-B48A-A0F0B4743169}" sibTransId="{F198C90B-0730-43A1-B3B0-5F69C38CADD1}"/>
    <dgm:cxn modelId="{D3C4BED2-BCC3-4FA7-9BAA-87A4DE43FE54}" srcId="{7E4DC064-2BC2-418E-ACE6-E14472267507}" destId="{FA3A05A0-6B6C-4F76-9603-F9125F6886EE}" srcOrd="0" destOrd="0" parTransId="{8E079E19-0F48-4F54-86F7-408D09F0E9C0}" sibTransId="{9C70276F-A1C0-4ED3-8002-E8508141C01F}"/>
    <dgm:cxn modelId="{4AC6DBEA-9591-495C-86DB-1079A6111D4B}" type="presOf" srcId="{FA3A05A0-6B6C-4F76-9603-F9125F6886EE}" destId="{EE9460A6-9F4D-4858-B7CC-50854D53DCBE}" srcOrd="0" destOrd="0" presId="urn:microsoft.com/office/officeart/2016/7/layout/ChevronBlockProcess"/>
    <dgm:cxn modelId="{3F9CA1F9-170E-4745-BDF3-220D1D80CF95}" type="presOf" srcId="{0819F17F-C1DF-4E25-8AC3-C3D55D912E9D}" destId="{5AECC171-8E10-4856-848B-DF464D4706DF}" srcOrd="0" destOrd="0" presId="urn:microsoft.com/office/officeart/2016/7/layout/ChevronBlockProcess"/>
    <dgm:cxn modelId="{FD18F5FA-7FDC-4AFB-AD14-01EBB7BBFFC1}" type="presOf" srcId="{F8BE4143-CD3F-4093-BEE3-0652EF7B861C}" destId="{287F76CD-7BCD-4B9A-A7B8-EABF25CE99D2}" srcOrd="0" destOrd="0" presId="urn:microsoft.com/office/officeart/2016/7/layout/ChevronBlockProcess"/>
    <dgm:cxn modelId="{7AE2AAB3-D39D-40A1-BF9E-24968034B2EC}" type="presParOf" srcId="{B9DD95B9-F284-4657-BF28-34FD5EDC76AB}" destId="{5BD06BF2-4700-407D-8662-53D5E51DB283}" srcOrd="0" destOrd="0" presId="urn:microsoft.com/office/officeart/2016/7/layout/ChevronBlockProcess"/>
    <dgm:cxn modelId="{7E6ABB24-4A22-4C94-A245-EC88D931EB6C}" type="presParOf" srcId="{5BD06BF2-4700-407D-8662-53D5E51DB283}" destId="{EE9460A6-9F4D-4858-B7CC-50854D53DCBE}" srcOrd="0" destOrd="0" presId="urn:microsoft.com/office/officeart/2016/7/layout/ChevronBlockProcess"/>
    <dgm:cxn modelId="{3E884051-5A44-41BD-B455-78688574055A}" type="presParOf" srcId="{5BD06BF2-4700-407D-8662-53D5E51DB283}" destId="{287F76CD-7BCD-4B9A-A7B8-EABF25CE99D2}" srcOrd="1" destOrd="0" presId="urn:microsoft.com/office/officeart/2016/7/layout/ChevronBlockProcess"/>
    <dgm:cxn modelId="{B93A2FB6-3B2E-45A2-ADE4-A6E85F419CEA}" type="presParOf" srcId="{B9DD95B9-F284-4657-BF28-34FD5EDC76AB}" destId="{B2EAB8CA-B7CE-4B6E-B170-CF012A093330}" srcOrd="1" destOrd="0" presId="urn:microsoft.com/office/officeart/2016/7/layout/ChevronBlockProcess"/>
    <dgm:cxn modelId="{88D87797-93E6-4DC2-A8C1-2CC2A1F1B5B8}" type="presParOf" srcId="{B9DD95B9-F284-4657-BF28-34FD5EDC76AB}" destId="{89F8096A-216C-486E-9BC7-78859657D3A2}" srcOrd="2" destOrd="0" presId="urn:microsoft.com/office/officeart/2016/7/layout/ChevronBlockProcess"/>
    <dgm:cxn modelId="{498BA2F8-D909-4872-9DE0-E4E059B7E504}" type="presParOf" srcId="{89F8096A-216C-486E-9BC7-78859657D3A2}" destId="{5AECC171-8E10-4856-848B-DF464D4706DF}" srcOrd="0" destOrd="0" presId="urn:microsoft.com/office/officeart/2016/7/layout/ChevronBlockProcess"/>
    <dgm:cxn modelId="{31FB6679-A4EA-4381-8766-E0B07ACDCF2A}" type="presParOf" srcId="{89F8096A-216C-486E-9BC7-78859657D3A2}" destId="{E59187D7-5F85-41F8-93F1-0EB26483920A}" srcOrd="1" destOrd="0" presId="urn:microsoft.com/office/officeart/2016/7/layout/ChevronBlockProcess"/>
    <dgm:cxn modelId="{92FB0742-A4B5-471C-823F-7F21FC7DF68C}" type="presParOf" srcId="{B9DD95B9-F284-4657-BF28-34FD5EDC76AB}" destId="{707D560F-6FF7-4864-9316-B79D54133A72}" srcOrd="3" destOrd="0" presId="urn:microsoft.com/office/officeart/2016/7/layout/ChevronBlockProcess"/>
    <dgm:cxn modelId="{97939D3C-CA37-4A72-95FC-F366529F4473}" type="presParOf" srcId="{B9DD95B9-F284-4657-BF28-34FD5EDC76AB}" destId="{E514C405-889E-4CBC-B518-4F6BF7125E2C}" srcOrd="4" destOrd="0" presId="urn:microsoft.com/office/officeart/2016/7/layout/ChevronBlockProcess"/>
    <dgm:cxn modelId="{A60EB0E2-FF95-4874-9050-4E4438CC1D5B}" type="presParOf" srcId="{E514C405-889E-4CBC-B518-4F6BF7125E2C}" destId="{8CD7F4D5-CFB1-4FAA-802E-6811CDBBFA4B}" srcOrd="0" destOrd="0" presId="urn:microsoft.com/office/officeart/2016/7/layout/ChevronBlockProcess"/>
    <dgm:cxn modelId="{E51E7CAA-1531-4132-AAE6-7C70A548B4CE}" type="presParOf" srcId="{E514C405-889E-4CBC-B518-4F6BF7125E2C}" destId="{3AEFF4C1-6B1C-4882-8A06-4A08C1FA3A67}" srcOrd="1" destOrd="0" presId="urn:microsoft.com/office/officeart/2016/7/layout/ChevronBlock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91B48-79F7-4462-9FB6-BBD9C0676F06}">
      <dsp:nvSpPr>
        <dsp:cNvPr id="0" name=""/>
        <dsp:cNvSpPr/>
      </dsp:nvSpPr>
      <dsp:spPr>
        <a:xfrm>
          <a:off x="716439" y="1564"/>
          <a:ext cx="2909961" cy="174597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700" kern="1200" dirty="0"/>
            <a:t>Struktura se bazira na dihotomiji između </a:t>
          </a:r>
          <a:r>
            <a:rPr lang="sr-Latn-RS" sz="1700" kern="1200" dirty="0"/>
            <a:t>uređaja</a:t>
          </a:r>
          <a:r>
            <a:rPr lang="vi-VN" sz="1700" kern="1200" dirty="0"/>
            <a:t> koji predstavljaju klijente i </a:t>
          </a:r>
          <a:r>
            <a:rPr lang="sr-Latn-RS" sz="1700" kern="1200" dirty="0"/>
            <a:t>uređaja</a:t>
          </a:r>
          <a:r>
            <a:rPr lang="vi-VN" sz="1700" kern="1200" dirty="0"/>
            <a:t> koji predstavljaju servere.</a:t>
          </a:r>
          <a:endParaRPr lang="en-US" sz="1700" kern="1200" dirty="0"/>
        </a:p>
      </dsp:txBody>
      <dsp:txXfrm>
        <a:off x="716439" y="1564"/>
        <a:ext cx="2909961" cy="1745977"/>
      </dsp:txXfrm>
    </dsp:sp>
    <dsp:sp modelId="{F08D099E-CF08-4383-9E67-3C44E5F0BE53}">
      <dsp:nvSpPr>
        <dsp:cNvPr id="0" name=""/>
        <dsp:cNvSpPr/>
      </dsp:nvSpPr>
      <dsp:spPr>
        <a:xfrm>
          <a:off x="3917398" y="1564"/>
          <a:ext cx="2909961" cy="174597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700" kern="1200" dirty="0"/>
            <a:t>Klijentski </a:t>
          </a:r>
          <a:r>
            <a:rPr lang="sr-Latn-RS" sz="1700" kern="1200" dirty="0"/>
            <a:t>uređaj</a:t>
          </a:r>
          <a:r>
            <a:rPr lang="vi-VN" sz="1700" kern="1200" dirty="0"/>
            <a:t> </a:t>
          </a:r>
          <a:r>
            <a:rPr lang="en-US" sz="1700" kern="1200" dirty="0"/>
            <a:t>/</a:t>
          </a:r>
          <a:r>
            <a:rPr lang="sr-Latn-RS" sz="1700" kern="1200" dirty="0"/>
            <a:t>računar</a:t>
          </a:r>
          <a:r>
            <a:rPr lang="vi-VN" sz="1700" kern="1200" dirty="0"/>
            <a:t> kojim pregledamo web-stranice – koji aktivno traži i pregleda</a:t>
          </a:r>
          <a:r>
            <a:rPr lang="sr-Latn-RS" sz="1700" kern="1200" dirty="0"/>
            <a:t> </a:t>
          </a:r>
          <a:r>
            <a:rPr lang="vi-VN" sz="1700" kern="1200" dirty="0"/>
            <a:t>informacije, koji šalje zahteve za tim informacijama i obrađuje ih kada ih dobije. </a:t>
          </a:r>
          <a:endParaRPr lang="en-US" sz="1700" kern="1200" dirty="0"/>
        </a:p>
      </dsp:txBody>
      <dsp:txXfrm>
        <a:off x="3917398" y="1564"/>
        <a:ext cx="2909961" cy="1745977"/>
      </dsp:txXfrm>
    </dsp:sp>
    <dsp:sp modelId="{1E0FFAEE-CB3F-4373-9F05-BA80AE579C8C}">
      <dsp:nvSpPr>
        <dsp:cNvPr id="0" name=""/>
        <dsp:cNvSpPr/>
      </dsp:nvSpPr>
      <dsp:spPr>
        <a:xfrm>
          <a:off x="2316919" y="2038538"/>
          <a:ext cx="2909961" cy="174597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700" kern="1200"/>
            <a:t>Server je </a:t>
          </a:r>
          <a:r>
            <a:rPr lang="sr-Latn-RS" sz="1700" kern="1200"/>
            <a:t>računar</a:t>
          </a:r>
          <a:r>
            <a:rPr lang="vi-VN" sz="1700" kern="1200"/>
            <a:t> na kojem su sve te informacije sačuvane, te čeka da ih neki klijent zatraži</a:t>
          </a:r>
          <a:r>
            <a:rPr lang="sr-Latn-RS" sz="1700" kern="1200"/>
            <a:t> a on ih potom isporučuje</a:t>
          </a:r>
          <a:endParaRPr lang="en-US" sz="1700" kern="1200"/>
        </a:p>
      </dsp:txBody>
      <dsp:txXfrm>
        <a:off x="2316919" y="2038538"/>
        <a:ext cx="2909961" cy="17459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A9156A-95CC-43FA-9701-FF06E87D911C}">
      <dsp:nvSpPr>
        <dsp:cNvPr id="0" name=""/>
        <dsp:cNvSpPr/>
      </dsp:nvSpPr>
      <dsp:spPr>
        <a:xfrm>
          <a:off x="368072" y="1210936"/>
          <a:ext cx="594843" cy="59484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7E08D-A93C-4000-985D-6A5586319CE3}">
      <dsp:nvSpPr>
        <dsp:cNvPr id="0" name=""/>
        <dsp:cNvSpPr/>
      </dsp:nvSpPr>
      <dsp:spPr>
        <a:xfrm>
          <a:off x="4556" y="2047181"/>
          <a:ext cx="1321874" cy="765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100" b="0" i="0" kern="1200"/>
            <a:t>Dinamički </a:t>
          </a:r>
          <a:r>
            <a:rPr lang="en-US" sz="1100" b="0" i="0" kern="1200"/>
            <a:t>web sajtov</a:t>
          </a:r>
          <a:r>
            <a:rPr lang="sr-Latn-RS" sz="1100" b="0" i="0" kern="1200"/>
            <a:t>i</a:t>
          </a:r>
          <a:r>
            <a:rPr lang="en-US" sz="1100" b="0" i="0" kern="1200"/>
            <a:t> obezbeđuje interakciju sa posetiocima, </a:t>
          </a:r>
          <a:endParaRPr lang="en-US" sz="1100" kern="1200"/>
        </a:p>
      </dsp:txBody>
      <dsp:txXfrm>
        <a:off x="4556" y="2047181"/>
        <a:ext cx="1321874" cy="765241"/>
      </dsp:txXfrm>
    </dsp:sp>
    <dsp:sp modelId="{D147ED32-2497-4A3D-AD3A-762F477B38EC}">
      <dsp:nvSpPr>
        <dsp:cNvPr id="0" name=""/>
        <dsp:cNvSpPr/>
      </dsp:nvSpPr>
      <dsp:spPr>
        <a:xfrm>
          <a:off x="1921275" y="1210936"/>
          <a:ext cx="594843" cy="59484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AB29F7-5316-4776-913E-F73308FB3340}">
      <dsp:nvSpPr>
        <dsp:cNvPr id="0" name=""/>
        <dsp:cNvSpPr/>
      </dsp:nvSpPr>
      <dsp:spPr>
        <a:xfrm>
          <a:off x="1557759" y="2047181"/>
          <a:ext cx="1321874" cy="765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prikupljaju informacije o posetiocu, kao i da prikazuju (generišu) određeni sadržaj u zavisnosti od aktivnosti posetioca. </a:t>
          </a:r>
          <a:endParaRPr lang="en-US" sz="1100" kern="1200"/>
        </a:p>
      </dsp:txBody>
      <dsp:txXfrm>
        <a:off x="1557759" y="2047181"/>
        <a:ext cx="1321874" cy="765241"/>
      </dsp:txXfrm>
    </dsp:sp>
    <dsp:sp modelId="{7937F7C7-36EC-4622-A1C4-AB23F80B6C16}">
      <dsp:nvSpPr>
        <dsp:cNvPr id="0" name=""/>
        <dsp:cNvSpPr/>
      </dsp:nvSpPr>
      <dsp:spPr>
        <a:xfrm>
          <a:off x="3474478" y="1210936"/>
          <a:ext cx="594843" cy="59484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EE8EB1-951C-4B4D-B0C5-94698DB6F0F3}">
      <dsp:nvSpPr>
        <dsp:cNvPr id="0" name=""/>
        <dsp:cNvSpPr/>
      </dsp:nvSpPr>
      <dsp:spPr>
        <a:xfrm>
          <a:off x="3110963" y="2047181"/>
          <a:ext cx="1321874" cy="765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Posetilac pretražuje, sortira određeni sadržaj</a:t>
          </a:r>
          <a:r>
            <a:rPr lang="sr-Latn-RS" sz="1100" kern="1200"/>
            <a:t>, </a:t>
          </a:r>
          <a:r>
            <a:rPr lang="en-US" sz="1100" b="0" i="0" kern="1200"/>
            <a:t>dodaje ili upisuje informacije koje su bitne vlasniku web sajta. </a:t>
          </a:r>
          <a:endParaRPr lang="en-US" sz="1100" kern="1200"/>
        </a:p>
      </dsp:txBody>
      <dsp:txXfrm>
        <a:off x="3110963" y="2047181"/>
        <a:ext cx="1321874" cy="765241"/>
      </dsp:txXfrm>
    </dsp:sp>
    <dsp:sp modelId="{E2015640-FCC4-48A7-9100-58B47651CD2C}">
      <dsp:nvSpPr>
        <dsp:cNvPr id="0" name=""/>
        <dsp:cNvSpPr/>
      </dsp:nvSpPr>
      <dsp:spPr>
        <a:xfrm>
          <a:off x="5027681" y="1210936"/>
          <a:ext cx="594843" cy="59484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0E5A1E-E484-47EA-B006-B4727D57D0DC}">
      <dsp:nvSpPr>
        <dsp:cNvPr id="0" name=""/>
        <dsp:cNvSpPr/>
      </dsp:nvSpPr>
      <dsp:spPr>
        <a:xfrm>
          <a:off x="4664166" y="2047181"/>
          <a:ext cx="1321874" cy="765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100" b="0" i="0" kern="1200"/>
            <a:t>Zabrana pristupa poseticu </a:t>
          </a:r>
          <a:r>
            <a:rPr lang="en-US" sz="1100" b="0" i="0" kern="1200"/>
            <a:t>mogućnost izmene sadržaja od strane vlasnika bez poznavanja bilo koje od web tehnologija kao što su: HTML, CSS, PHP, JavaScript i sl</a:t>
          </a:r>
          <a:endParaRPr lang="en-US" sz="1100" kern="1200"/>
        </a:p>
      </dsp:txBody>
      <dsp:txXfrm>
        <a:off x="4664166" y="2047181"/>
        <a:ext cx="1321874" cy="765241"/>
      </dsp:txXfrm>
    </dsp:sp>
    <dsp:sp modelId="{5DBE0A1A-9E0C-4DD6-90DF-7A4F651D6407}">
      <dsp:nvSpPr>
        <dsp:cNvPr id="0" name=""/>
        <dsp:cNvSpPr/>
      </dsp:nvSpPr>
      <dsp:spPr>
        <a:xfrm>
          <a:off x="6580884" y="1210936"/>
          <a:ext cx="594843" cy="59484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87CE28-F569-4F53-A865-426FFCF4C585}">
      <dsp:nvSpPr>
        <dsp:cNvPr id="0" name=""/>
        <dsp:cNvSpPr/>
      </dsp:nvSpPr>
      <dsp:spPr>
        <a:xfrm>
          <a:off x="6217369" y="2047181"/>
          <a:ext cx="1321874" cy="765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CMS (Content Management System), a što u prevodu znači “sistem za upravljanje sadržajem”.</a:t>
          </a:r>
          <a:endParaRPr lang="en-US" sz="1100" kern="1200"/>
        </a:p>
      </dsp:txBody>
      <dsp:txXfrm>
        <a:off x="6217369" y="2047181"/>
        <a:ext cx="1321874" cy="7652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84E3B-CE2E-4DEC-8DB2-20CFBA9E03C1}">
      <dsp:nvSpPr>
        <dsp:cNvPr id="0" name=""/>
        <dsp:cNvSpPr/>
      </dsp:nvSpPr>
      <dsp:spPr>
        <a:xfrm>
          <a:off x="0" y="2344"/>
          <a:ext cx="5098256" cy="118846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86C3B3-C0E2-4268-9876-778D8386927F}">
      <dsp:nvSpPr>
        <dsp:cNvPr id="0" name=""/>
        <dsp:cNvSpPr/>
      </dsp:nvSpPr>
      <dsp:spPr>
        <a:xfrm>
          <a:off x="359511" y="269750"/>
          <a:ext cx="653657" cy="65365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C18C5D-9142-4A06-9924-0CEDA1C8F714}">
      <dsp:nvSpPr>
        <dsp:cNvPr id="0" name=""/>
        <dsp:cNvSpPr/>
      </dsp:nvSpPr>
      <dsp:spPr>
        <a:xfrm>
          <a:off x="1372680" y="2344"/>
          <a:ext cx="3725575" cy="1188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80" tIns="125780" rIns="125780" bIns="1257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 dirty="0" err="1"/>
            <a:t>Neograničena</a:t>
          </a:r>
          <a:r>
            <a:rPr lang="en-US" sz="1500" b="0" i="0" kern="1200" dirty="0"/>
            <a:t> </a:t>
          </a:r>
          <a:r>
            <a:rPr lang="en-US" sz="1500" b="0" i="0" kern="1200" dirty="0" err="1"/>
            <a:t>funkcionalnost</a:t>
          </a:r>
          <a:r>
            <a:rPr lang="en-US" sz="1500" b="0" i="0" kern="1200" dirty="0"/>
            <a:t>.</a:t>
          </a:r>
          <a:br>
            <a:rPr lang="en-US" sz="1500" b="0" i="0" kern="1200" dirty="0"/>
          </a:br>
          <a:r>
            <a:rPr lang="en-US" sz="1500" b="0" i="0" kern="1200" dirty="0" err="1"/>
            <a:t>Mogućnost</a:t>
          </a:r>
          <a:r>
            <a:rPr lang="en-US" sz="1500" b="0" i="0" kern="1200" dirty="0"/>
            <a:t> </a:t>
          </a:r>
          <a:r>
            <a:rPr lang="en-US" sz="1500" b="0" i="0" kern="1200" dirty="0" err="1"/>
            <a:t>samostalne</a:t>
          </a:r>
          <a:r>
            <a:rPr lang="en-US" sz="1500" b="0" i="0" kern="1200" dirty="0"/>
            <a:t> </a:t>
          </a:r>
          <a:r>
            <a:rPr lang="en-US" sz="1500" b="0" i="0" kern="1200" dirty="0" err="1"/>
            <a:t>izmene</a:t>
          </a:r>
          <a:r>
            <a:rPr lang="en-US" sz="1500" b="0" i="0" kern="1200" dirty="0"/>
            <a:t> </a:t>
          </a:r>
          <a:r>
            <a:rPr lang="en-US" sz="1500" b="0" i="0" kern="1200" dirty="0" err="1"/>
            <a:t>sadržaja</a:t>
          </a:r>
          <a:r>
            <a:rPr lang="en-US" sz="1500" b="0" i="0" kern="1200" dirty="0"/>
            <a:t> od </a:t>
          </a:r>
          <a:r>
            <a:rPr lang="en-US" sz="1500" b="0" i="0" kern="1200" dirty="0" err="1"/>
            <a:t>strane</a:t>
          </a:r>
          <a:r>
            <a:rPr lang="en-US" sz="1500" b="0" i="0" kern="1200" dirty="0"/>
            <a:t> </a:t>
          </a:r>
          <a:r>
            <a:rPr lang="en-US" sz="1500" b="0" i="0" kern="1200" dirty="0" err="1"/>
            <a:t>vlasnika</a:t>
          </a:r>
          <a:r>
            <a:rPr lang="en-US" sz="1500" b="0" i="0" kern="1200" dirty="0"/>
            <a:t>.</a:t>
          </a:r>
          <a:br>
            <a:rPr lang="en-US" sz="1500" b="0" i="0" kern="1200" dirty="0"/>
          </a:br>
          <a:endParaRPr lang="en-US" sz="1500" kern="1200" dirty="0"/>
        </a:p>
      </dsp:txBody>
      <dsp:txXfrm>
        <a:off x="1372680" y="2344"/>
        <a:ext cx="3725575" cy="1188467"/>
      </dsp:txXfrm>
    </dsp:sp>
    <dsp:sp modelId="{DC31C03C-01FE-415A-A78F-6FD75BFAE638}">
      <dsp:nvSpPr>
        <dsp:cNvPr id="0" name=""/>
        <dsp:cNvSpPr/>
      </dsp:nvSpPr>
      <dsp:spPr>
        <a:xfrm>
          <a:off x="0" y="1487929"/>
          <a:ext cx="5098256" cy="118846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360EDD-6A79-4D55-A8B5-B1F78F499D7E}">
      <dsp:nvSpPr>
        <dsp:cNvPr id="0" name=""/>
        <dsp:cNvSpPr/>
      </dsp:nvSpPr>
      <dsp:spPr>
        <a:xfrm>
          <a:off x="359511" y="1755334"/>
          <a:ext cx="653657" cy="65365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28F2BC-45FF-4665-BE1C-FCD6021A6C28}">
      <dsp:nvSpPr>
        <dsp:cNvPr id="0" name=""/>
        <dsp:cNvSpPr/>
      </dsp:nvSpPr>
      <dsp:spPr>
        <a:xfrm>
          <a:off x="1372680" y="1487929"/>
          <a:ext cx="3725575" cy="1188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80" tIns="125780" rIns="125780" bIns="1257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/>
            <a:t>Nov sadržaj privlači nove i zadržava starije posetioce.</a:t>
          </a:r>
          <a:endParaRPr lang="en-US" sz="1500" kern="1200"/>
        </a:p>
      </dsp:txBody>
      <dsp:txXfrm>
        <a:off x="1372680" y="1487929"/>
        <a:ext cx="3725575" cy="1188467"/>
      </dsp:txXfrm>
    </dsp:sp>
    <dsp:sp modelId="{E54603FB-9C47-4FCD-B317-B57FFE9C5CBB}">
      <dsp:nvSpPr>
        <dsp:cNvPr id="0" name=""/>
        <dsp:cNvSpPr/>
      </dsp:nvSpPr>
      <dsp:spPr>
        <a:xfrm>
          <a:off x="0" y="2973514"/>
          <a:ext cx="5098256" cy="118846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5D5364-97C7-47B8-A459-C241B32E937A}">
      <dsp:nvSpPr>
        <dsp:cNvPr id="0" name=""/>
        <dsp:cNvSpPr/>
      </dsp:nvSpPr>
      <dsp:spPr>
        <a:xfrm>
          <a:off x="359511" y="3240919"/>
          <a:ext cx="653657" cy="65365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C4ECDE-1704-4BA2-8B9F-61B96990905A}">
      <dsp:nvSpPr>
        <dsp:cNvPr id="0" name=""/>
        <dsp:cNvSpPr/>
      </dsp:nvSpPr>
      <dsp:spPr>
        <a:xfrm>
          <a:off x="1372680" y="2973514"/>
          <a:ext cx="3725575" cy="1188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80" tIns="125780" rIns="125780" bIns="1257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 dirty="0"/>
            <a:t>Dizajn i interaktivnost</a:t>
          </a:r>
          <a:endParaRPr lang="en-US" sz="1500" kern="1200" dirty="0"/>
        </a:p>
      </dsp:txBody>
      <dsp:txXfrm>
        <a:off x="1372680" y="2973514"/>
        <a:ext cx="3725575" cy="1188467"/>
      </dsp:txXfrm>
    </dsp:sp>
    <dsp:sp modelId="{3DE56A05-68A8-405A-84DF-2F05ADF8C8E6}">
      <dsp:nvSpPr>
        <dsp:cNvPr id="0" name=""/>
        <dsp:cNvSpPr/>
      </dsp:nvSpPr>
      <dsp:spPr>
        <a:xfrm>
          <a:off x="0" y="4459099"/>
          <a:ext cx="5098256" cy="118846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BEACAC-EE7F-492C-9948-691E63FB75CB}">
      <dsp:nvSpPr>
        <dsp:cNvPr id="0" name=""/>
        <dsp:cNvSpPr/>
      </dsp:nvSpPr>
      <dsp:spPr>
        <a:xfrm>
          <a:off x="359511" y="4726504"/>
          <a:ext cx="653657" cy="65365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F54AD-D54C-4E26-9147-94D3FD0DC73B}">
      <dsp:nvSpPr>
        <dsp:cNvPr id="0" name=""/>
        <dsp:cNvSpPr/>
      </dsp:nvSpPr>
      <dsp:spPr>
        <a:xfrm>
          <a:off x="1372680" y="4459099"/>
          <a:ext cx="3725575" cy="1188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80" tIns="125780" rIns="125780" bIns="1257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/>
            <a:t>Mnogi pretraživači (Google, Bing, Yahoo, Yandex i sl.) više cene i u većini slučajeva bolje rangiraju web sajtove sa dinamičkim (izmenjivim) sadržajem.</a:t>
          </a:r>
          <a:endParaRPr lang="en-US" sz="1500" kern="1200"/>
        </a:p>
      </dsp:txBody>
      <dsp:txXfrm>
        <a:off x="1372680" y="4459099"/>
        <a:ext cx="3725575" cy="11884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B6E669-5D6E-4445-BC9A-0E7499EFEED4}">
      <dsp:nvSpPr>
        <dsp:cNvPr id="0" name=""/>
        <dsp:cNvSpPr/>
      </dsp:nvSpPr>
      <dsp:spPr>
        <a:xfrm>
          <a:off x="716439" y="1564"/>
          <a:ext cx="2909961" cy="174597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900" b="0" i="0" kern="1200" dirty="0"/>
            <a:t>Cena</a:t>
          </a:r>
          <a:endParaRPr lang="en-US" sz="1900" kern="1200" dirty="0"/>
        </a:p>
      </dsp:txBody>
      <dsp:txXfrm>
        <a:off x="716439" y="1564"/>
        <a:ext cx="2909961" cy="1745977"/>
      </dsp:txXfrm>
    </dsp:sp>
    <dsp:sp modelId="{05BDF6A0-7B63-4355-9860-B2BF0E843D4C}">
      <dsp:nvSpPr>
        <dsp:cNvPr id="0" name=""/>
        <dsp:cNvSpPr/>
      </dsp:nvSpPr>
      <dsp:spPr>
        <a:xfrm>
          <a:off x="3917398" y="1564"/>
          <a:ext cx="2909961" cy="174597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900" b="0" i="0" kern="1200" dirty="0"/>
            <a:t>bezbednost</a:t>
          </a:r>
          <a:endParaRPr lang="en-US" sz="1900" kern="1200" dirty="0"/>
        </a:p>
      </dsp:txBody>
      <dsp:txXfrm>
        <a:off x="3917398" y="1564"/>
        <a:ext cx="2909961" cy="1745977"/>
      </dsp:txXfrm>
    </dsp:sp>
    <dsp:sp modelId="{0530C34F-09A9-49B0-AEEF-AE2F8AAA58EF}">
      <dsp:nvSpPr>
        <dsp:cNvPr id="0" name=""/>
        <dsp:cNvSpPr/>
      </dsp:nvSpPr>
      <dsp:spPr>
        <a:xfrm>
          <a:off x="716439" y="2038538"/>
          <a:ext cx="2909961" cy="174597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0" i="0" kern="1200">
              <a:effectLst/>
              <a:latin typeface="Armata"/>
            </a:rPr>
            <a:t>povremene intervencije od strane stručnog lica (praćenje rada i funkcionalnosti web sajta, nadogradnja softvera, backup </a:t>
          </a:r>
          <a:endParaRPr lang="en-US" sz="1900" kern="1200"/>
        </a:p>
      </dsp:txBody>
      <dsp:txXfrm>
        <a:off x="716439" y="2038538"/>
        <a:ext cx="2909961" cy="1745977"/>
      </dsp:txXfrm>
    </dsp:sp>
    <dsp:sp modelId="{62BA3198-79D7-4BEE-9D1D-850D2E8E3410}">
      <dsp:nvSpPr>
        <dsp:cNvPr id="0" name=""/>
        <dsp:cNvSpPr/>
      </dsp:nvSpPr>
      <dsp:spPr>
        <a:xfrm>
          <a:off x="3917398" y="2038538"/>
          <a:ext cx="2909961" cy="174597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900" kern="1200" dirty="0"/>
            <a:t>Napredni sistemi zaštite i alati</a:t>
          </a:r>
          <a:endParaRPr lang="en-US" sz="1900" kern="1200" dirty="0"/>
        </a:p>
      </dsp:txBody>
      <dsp:txXfrm>
        <a:off x="3917398" y="2038538"/>
        <a:ext cx="2909961" cy="1745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619BE-FA16-4EF0-A68B-7059776C0F47}">
      <dsp:nvSpPr>
        <dsp:cNvPr id="0" name=""/>
        <dsp:cNvSpPr/>
      </dsp:nvSpPr>
      <dsp:spPr>
        <a:xfrm>
          <a:off x="0" y="759206"/>
          <a:ext cx="5098256" cy="185387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7D0D86-6D10-4D69-92AD-D51A4E80B60D}">
      <dsp:nvSpPr>
        <dsp:cNvPr id="0" name=""/>
        <dsp:cNvSpPr/>
      </dsp:nvSpPr>
      <dsp:spPr>
        <a:xfrm>
          <a:off x="560797" y="1176329"/>
          <a:ext cx="1019632" cy="101963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DEB4CC-9A05-46E7-B290-814F496E6C0D}">
      <dsp:nvSpPr>
        <dsp:cNvPr id="0" name=""/>
        <dsp:cNvSpPr/>
      </dsp:nvSpPr>
      <dsp:spPr>
        <a:xfrm>
          <a:off x="2141228" y="759206"/>
          <a:ext cx="2957027" cy="1853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202" tIns="196202" rIns="196202" bIns="196202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Klijentske Web tehnologije su one koje omogućavaju prikaz sadržaja klijentskim uređajima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Web standard!!!!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 Sloboda  izbora serverskih tehnologija potpuna!!!!!.</a:t>
          </a:r>
        </a:p>
      </dsp:txBody>
      <dsp:txXfrm>
        <a:off x="2141228" y="759206"/>
        <a:ext cx="2957027" cy="1853877"/>
      </dsp:txXfrm>
    </dsp:sp>
    <dsp:sp modelId="{BD30A910-7CC3-4B6E-AB5E-82564DCAB373}">
      <dsp:nvSpPr>
        <dsp:cNvPr id="0" name=""/>
        <dsp:cNvSpPr/>
      </dsp:nvSpPr>
      <dsp:spPr>
        <a:xfrm>
          <a:off x="0" y="3036827"/>
          <a:ext cx="5098256" cy="185387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EF79EF-AC1F-450F-A931-7AB787479EEA}">
      <dsp:nvSpPr>
        <dsp:cNvPr id="0" name=""/>
        <dsp:cNvSpPr/>
      </dsp:nvSpPr>
      <dsp:spPr>
        <a:xfrm>
          <a:off x="560797" y="3453950"/>
          <a:ext cx="1019632" cy="101963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A5C44-072A-48F3-BE6E-C9A2E331B65C}">
      <dsp:nvSpPr>
        <dsp:cNvPr id="0" name=""/>
        <dsp:cNvSpPr/>
      </dsp:nvSpPr>
      <dsp:spPr>
        <a:xfrm>
          <a:off x="2141228" y="3036827"/>
          <a:ext cx="2957027" cy="1853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202" tIns="196202" rIns="196202" bIns="196202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 err="1"/>
            <a:t>Klijent</a:t>
          </a:r>
          <a:r>
            <a:rPr lang="en-US" sz="1400" kern="1200" dirty="0"/>
            <a:t> - </a:t>
          </a:r>
          <a:r>
            <a:rPr lang="en-US" sz="1400" kern="1200" dirty="0" err="1"/>
            <a:t>koristi</a:t>
          </a:r>
          <a:r>
            <a:rPr lang="en-US" sz="1400" kern="1200" dirty="0"/>
            <a:t> browser, koji </a:t>
          </a:r>
          <a:r>
            <a:rPr lang="en-US" sz="1400" kern="1200" dirty="0" err="1"/>
            <a:t>prikazuje</a:t>
          </a:r>
          <a:r>
            <a:rPr lang="en-US" sz="1400" kern="1200" dirty="0"/>
            <a:t> </a:t>
          </a:r>
          <a:r>
            <a:rPr lang="en-US" sz="1400" kern="1200" dirty="0" err="1"/>
            <a:t>sadržaj</a:t>
          </a:r>
          <a:r>
            <a:rPr lang="en-US" sz="1400" kern="1200" dirty="0"/>
            <a:t> </a:t>
          </a:r>
          <a:r>
            <a:rPr lang="en-US" sz="1400" kern="1200" dirty="0" err="1"/>
            <a:t>zavisno</a:t>
          </a:r>
          <a:r>
            <a:rPr lang="en-US" sz="1400" kern="1200" dirty="0"/>
            <a:t> od </a:t>
          </a:r>
          <a:r>
            <a:rPr lang="en-US" sz="1400" kern="1200" dirty="0" err="1"/>
            <a:t>standarda</a:t>
          </a:r>
          <a:r>
            <a:rPr lang="en-US" sz="1400" kern="1200" dirty="0"/>
            <a:t>. </a:t>
          </a:r>
        </a:p>
      </dsp:txBody>
      <dsp:txXfrm>
        <a:off x="2141228" y="3036827"/>
        <a:ext cx="2957027" cy="18538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AA7793-C832-4260-A9EF-6A9C519A50E7}">
      <dsp:nvSpPr>
        <dsp:cNvPr id="0" name=""/>
        <dsp:cNvSpPr/>
      </dsp:nvSpPr>
      <dsp:spPr>
        <a:xfrm>
          <a:off x="0" y="177072"/>
          <a:ext cx="5182791" cy="11138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/>
            <a:t>opise</a:t>
          </a:r>
          <a:r>
            <a:rPr lang="en-US" sz="2800" kern="1200" dirty="0"/>
            <a:t> </a:t>
          </a:r>
          <a:r>
            <a:rPr lang="en-US" sz="2800" kern="1200" dirty="0" err="1"/>
            <a:t>sadržaja</a:t>
          </a:r>
          <a:r>
            <a:rPr lang="en-US" sz="2800" kern="1200" dirty="0"/>
            <a:t> </a:t>
          </a:r>
          <a:r>
            <a:rPr lang="en-US" sz="2800" kern="1200" dirty="0" err="1"/>
            <a:t>i</a:t>
          </a:r>
          <a:r>
            <a:rPr lang="en-US" sz="2800" kern="1200" dirty="0"/>
            <a:t> </a:t>
          </a:r>
          <a:r>
            <a:rPr lang="en-US" sz="2800" kern="1200" dirty="0" err="1"/>
            <a:t>prezentacije</a:t>
          </a:r>
          <a:r>
            <a:rPr lang="en-US" sz="2800" kern="1200" dirty="0"/>
            <a:t> (HTML, XHTML, XML, CSS…)</a:t>
          </a:r>
        </a:p>
      </dsp:txBody>
      <dsp:txXfrm>
        <a:off x="54373" y="231445"/>
        <a:ext cx="5074045" cy="1005094"/>
      </dsp:txXfrm>
    </dsp:sp>
    <dsp:sp modelId="{0ACAF4C6-589A-4ED4-96E2-206F74FA6140}">
      <dsp:nvSpPr>
        <dsp:cNvPr id="0" name=""/>
        <dsp:cNvSpPr/>
      </dsp:nvSpPr>
      <dsp:spPr>
        <a:xfrm>
          <a:off x="0" y="1371552"/>
          <a:ext cx="5182791" cy="1113840"/>
        </a:xfrm>
        <a:prstGeom prst="roundRect">
          <a:avLst/>
        </a:prstGeom>
        <a:solidFill>
          <a:schemeClr val="accent2">
            <a:hueOff val="13013"/>
            <a:satOff val="-8959"/>
            <a:lumOff val="-228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skriptne jezike (JavaScript, Jscript, VBScript…)</a:t>
          </a:r>
        </a:p>
      </dsp:txBody>
      <dsp:txXfrm>
        <a:off x="54373" y="1425925"/>
        <a:ext cx="5074045" cy="1005094"/>
      </dsp:txXfrm>
    </dsp:sp>
    <dsp:sp modelId="{3F0A6580-63EF-4BBE-9B80-53F3A172F35F}">
      <dsp:nvSpPr>
        <dsp:cNvPr id="0" name=""/>
        <dsp:cNvSpPr/>
      </dsp:nvSpPr>
      <dsp:spPr>
        <a:xfrm>
          <a:off x="0" y="2566032"/>
          <a:ext cx="5182791" cy="1113840"/>
        </a:xfrm>
        <a:prstGeom prst="roundRect">
          <a:avLst/>
        </a:prstGeom>
        <a:solidFill>
          <a:schemeClr val="accent2">
            <a:hueOff val="26025"/>
            <a:satOff val="-17917"/>
            <a:lumOff val="-457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DOM (Document Object Model)</a:t>
          </a:r>
        </a:p>
      </dsp:txBody>
      <dsp:txXfrm>
        <a:off x="54373" y="2620405"/>
        <a:ext cx="5074045" cy="1005094"/>
      </dsp:txXfrm>
    </dsp:sp>
    <dsp:sp modelId="{46D23DF4-21CA-4E05-9F7F-3A412B6DB7DC}">
      <dsp:nvSpPr>
        <dsp:cNvPr id="0" name=""/>
        <dsp:cNvSpPr/>
      </dsp:nvSpPr>
      <dsp:spPr>
        <a:xfrm>
          <a:off x="0" y="3760512"/>
          <a:ext cx="5182791" cy="1113840"/>
        </a:xfrm>
        <a:prstGeom prst="roundRect">
          <a:avLst/>
        </a:prstGeom>
        <a:solidFill>
          <a:schemeClr val="accent2">
            <a:hueOff val="39038"/>
            <a:satOff val="-26876"/>
            <a:lumOff val="-686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dodatne objekte (npr. grafički objekti – GIF, JPG, PNG datoteke)</a:t>
          </a:r>
        </a:p>
      </dsp:txBody>
      <dsp:txXfrm>
        <a:off x="54373" y="3814885"/>
        <a:ext cx="5074045" cy="100509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3544A-8746-4CF8-9F43-2275B4690E6F}">
      <dsp:nvSpPr>
        <dsp:cNvPr id="0" name=""/>
        <dsp:cNvSpPr/>
      </dsp:nvSpPr>
      <dsp:spPr>
        <a:xfrm>
          <a:off x="920" y="815617"/>
          <a:ext cx="3591408" cy="215484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HTML</a:t>
          </a:r>
          <a:r>
            <a:rPr lang="en-US" sz="1800" kern="1200" dirty="0"/>
            <a:t> je </a:t>
          </a:r>
          <a:r>
            <a:rPr lang="en-US" sz="1800" kern="1200" dirty="0" err="1"/>
            <a:t>jezik</a:t>
          </a:r>
          <a:r>
            <a:rPr lang="en-US" sz="1800" kern="1200" dirty="0"/>
            <a:t> za </a:t>
          </a:r>
          <a:r>
            <a:rPr lang="en-US" sz="1800" kern="1200" dirty="0" err="1"/>
            <a:t>označavanje</a:t>
          </a:r>
          <a:r>
            <a:rPr lang="en-US" sz="1800" kern="1200" dirty="0"/>
            <a:t> koji </a:t>
          </a:r>
          <a:r>
            <a:rPr lang="en-US" sz="1800" kern="1200" dirty="0" err="1"/>
            <a:t>opisuje</a:t>
          </a:r>
          <a:r>
            <a:rPr lang="en-US" sz="1800" kern="1200" dirty="0"/>
            <a:t> </a:t>
          </a:r>
          <a:r>
            <a:rPr lang="en-US" sz="1800" kern="1200" dirty="0" err="1"/>
            <a:t>strukturu</a:t>
          </a:r>
          <a:r>
            <a:rPr lang="en-US" sz="1800" kern="1200" dirty="0"/>
            <a:t> </a:t>
          </a:r>
          <a:r>
            <a:rPr lang="en-US" sz="1800" kern="1200" dirty="0" err="1"/>
            <a:t>stranice</a:t>
          </a:r>
          <a:r>
            <a:rPr lang="en-US" sz="1800" kern="1200" dirty="0"/>
            <a:t>, </a:t>
          </a:r>
          <a:r>
            <a:rPr lang="en-US" sz="1800" kern="1200" dirty="0" err="1"/>
            <a:t>samog</a:t>
          </a:r>
          <a:r>
            <a:rPr lang="en-US" sz="1800" kern="1200" dirty="0"/>
            <a:t> </a:t>
          </a:r>
          <a:r>
            <a:rPr lang="en-US" sz="1800" kern="1200" dirty="0" err="1"/>
            <a:t>teksta</a:t>
          </a:r>
          <a:r>
            <a:rPr lang="en-US" sz="1800" kern="1200" dirty="0"/>
            <a:t>, </a:t>
          </a:r>
          <a:r>
            <a:rPr lang="en-US" sz="1800" kern="1200" dirty="0" err="1"/>
            <a:t>dodatnih</a:t>
          </a:r>
          <a:r>
            <a:rPr lang="en-US" sz="1800" kern="1200" dirty="0"/>
            <a:t> </a:t>
          </a:r>
          <a:r>
            <a:rPr lang="en-US" sz="1800" kern="1200" dirty="0" err="1"/>
            <a:t>objekata</a:t>
          </a:r>
          <a:r>
            <a:rPr lang="en-US" sz="1800" kern="1200" dirty="0"/>
            <a:t>, (</a:t>
          </a:r>
          <a:r>
            <a:rPr lang="en-US" sz="1800" kern="1200" dirty="0" err="1"/>
            <a:t>hiper</a:t>
          </a:r>
          <a:r>
            <a:rPr lang="en-US" sz="1800" kern="1200" dirty="0"/>
            <a:t>)</a:t>
          </a:r>
          <a:r>
            <a:rPr lang="en-US" sz="1800" kern="1200" dirty="0" err="1"/>
            <a:t>linkova</a:t>
          </a:r>
          <a:r>
            <a:rPr lang="en-US" sz="1800" kern="1200" dirty="0"/>
            <a:t> </a:t>
          </a:r>
          <a:r>
            <a:rPr lang="en-US" sz="1800" kern="1200" dirty="0" err="1"/>
            <a:t>prema</a:t>
          </a:r>
          <a:r>
            <a:rPr lang="en-US" sz="1800" kern="1200" dirty="0"/>
            <a:t> </a:t>
          </a:r>
          <a:r>
            <a:rPr lang="en-US" sz="1800" kern="1200" dirty="0" err="1"/>
            <a:t>stilovima</a:t>
          </a:r>
          <a:r>
            <a:rPr lang="en-US" sz="1800" kern="1200" dirty="0"/>
            <a:t>, </a:t>
          </a:r>
          <a:r>
            <a:rPr lang="en-US" sz="1800" kern="1200" dirty="0" err="1"/>
            <a:t>skriptama</a:t>
          </a:r>
          <a:r>
            <a:rPr lang="en-US" sz="1800" kern="1200" dirty="0"/>
            <a:t> </a:t>
          </a:r>
          <a:r>
            <a:rPr lang="en-US" sz="1800" kern="1200" dirty="0" err="1"/>
            <a:t>i</a:t>
          </a:r>
          <a:r>
            <a:rPr lang="en-US" sz="1800" kern="1200" dirty="0"/>
            <a:t> </a:t>
          </a:r>
          <a:r>
            <a:rPr lang="en-US" sz="1800" kern="1200" dirty="0" err="1"/>
            <a:t>drugim</a:t>
          </a:r>
          <a:r>
            <a:rPr lang="en-US" sz="1800" kern="1200" dirty="0"/>
            <a:t> HTML </a:t>
          </a:r>
          <a:r>
            <a:rPr lang="en-US" sz="1800" kern="1200" dirty="0" err="1"/>
            <a:t>stranicama</a:t>
          </a:r>
          <a:r>
            <a:rPr lang="en-US" sz="1800" kern="1200" dirty="0"/>
            <a:t>. U </a:t>
          </a:r>
          <a:r>
            <a:rPr lang="en-US" sz="1800" kern="1200" dirty="0" err="1"/>
            <a:t>poslednje</a:t>
          </a:r>
          <a:r>
            <a:rPr lang="en-US" sz="1800" kern="1200" dirty="0"/>
            <a:t> </a:t>
          </a:r>
          <a:r>
            <a:rPr lang="en-US" sz="1800" kern="1200" dirty="0" err="1"/>
            <a:t>vreme</a:t>
          </a:r>
          <a:r>
            <a:rPr lang="en-US" sz="1800" kern="1200" dirty="0"/>
            <a:t> </a:t>
          </a:r>
          <a:r>
            <a:rPr lang="en-US" sz="1800" kern="1200" dirty="0" err="1"/>
            <a:t>najviše</a:t>
          </a:r>
          <a:r>
            <a:rPr lang="en-US" sz="1800" kern="1200" dirty="0"/>
            <a:t> se </a:t>
          </a:r>
          <a:r>
            <a:rPr lang="en-US" sz="1800" kern="1200" dirty="0" err="1"/>
            <a:t>koristi</a:t>
          </a:r>
          <a:r>
            <a:rPr lang="en-US" sz="1800" kern="1200" dirty="0"/>
            <a:t> XHTML – </a:t>
          </a:r>
          <a:r>
            <a:rPr lang="en-US" sz="1800" kern="1200" dirty="0" err="1"/>
            <a:t>prelaz</a:t>
          </a:r>
          <a:r>
            <a:rPr lang="en-US" sz="1800" kern="1200" dirty="0"/>
            <a:t> s HTML-a </a:t>
          </a:r>
          <a:r>
            <a:rPr lang="en-US" sz="1800" kern="1200" dirty="0" err="1"/>
            <a:t>na</a:t>
          </a:r>
          <a:r>
            <a:rPr lang="en-US" sz="1800" kern="1200" dirty="0"/>
            <a:t> XML.</a:t>
          </a:r>
        </a:p>
      </dsp:txBody>
      <dsp:txXfrm>
        <a:off x="920" y="815617"/>
        <a:ext cx="3591408" cy="2154845"/>
      </dsp:txXfrm>
    </dsp:sp>
    <dsp:sp modelId="{385FC86D-A2C9-4FDA-A385-CAAB5AA6D526}">
      <dsp:nvSpPr>
        <dsp:cNvPr id="0" name=""/>
        <dsp:cNvSpPr/>
      </dsp:nvSpPr>
      <dsp:spPr>
        <a:xfrm>
          <a:off x="3951470" y="815617"/>
          <a:ext cx="3591408" cy="215484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CSS </a:t>
          </a:r>
          <a:r>
            <a:rPr lang="en-US" sz="1800" kern="1200"/>
            <a:t>je način formatiranja stilova unutar HTML dokumenata. Služi za odvajanje sadržaja od prezentacije a samim tim lakšem upravljanju stilova u više HTML dokumenata.</a:t>
          </a:r>
        </a:p>
      </dsp:txBody>
      <dsp:txXfrm>
        <a:off x="3951470" y="815617"/>
        <a:ext cx="3591408" cy="215484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4057A3-2D51-4C7A-8B9C-325492BA260A}">
      <dsp:nvSpPr>
        <dsp:cNvPr id="0" name=""/>
        <dsp:cNvSpPr/>
      </dsp:nvSpPr>
      <dsp:spPr>
        <a:xfrm>
          <a:off x="977140" y="579"/>
          <a:ext cx="824572" cy="82457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2810A3-D942-4A97-BCC8-D1B80598EF91}">
      <dsp:nvSpPr>
        <dsp:cNvPr id="0" name=""/>
        <dsp:cNvSpPr/>
      </dsp:nvSpPr>
      <dsp:spPr>
        <a:xfrm>
          <a:off x="1152869" y="176307"/>
          <a:ext cx="473115" cy="47311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64CF44-4EE7-49C8-9842-33679FF7641E}">
      <dsp:nvSpPr>
        <dsp:cNvPr id="0" name=""/>
        <dsp:cNvSpPr/>
      </dsp:nvSpPr>
      <dsp:spPr>
        <a:xfrm>
          <a:off x="713547" y="1081985"/>
          <a:ext cx="1351757" cy="642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HTML -izvorno projektovan kao strukturni jezik </a:t>
          </a:r>
        </a:p>
      </dsp:txBody>
      <dsp:txXfrm>
        <a:off x="713547" y="1081985"/>
        <a:ext cx="1351757" cy="642084"/>
      </dsp:txXfrm>
    </dsp:sp>
    <dsp:sp modelId="{4A5EC40E-8299-444B-AABE-15D28760E9E3}">
      <dsp:nvSpPr>
        <dsp:cNvPr id="0" name=""/>
        <dsp:cNvSpPr/>
      </dsp:nvSpPr>
      <dsp:spPr>
        <a:xfrm>
          <a:off x="2565456" y="579"/>
          <a:ext cx="824572" cy="82457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8E4D20-7179-4D79-8873-944428ECA73B}">
      <dsp:nvSpPr>
        <dsp:cNvPr id="0" name=""/>
        <dsp:cNvSpPr/>
      </dsp:nvSpPr>
      <dsp:spPr>
        <a:xfrm>
          <a:off x="2741184" y="176307"/>
          <a:ext cx="473115" cy="47311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1859CC-360A-4681-BF83-4244AED5693E}">
      <dsp:nvSpPr>
        <dsp:cNvPr id="0" name=""/>
        <dsp:cNvSpPr/>
      </dsp:nvSpPr>
      <dsp:spPr>
        <a:xfrm>
          <a:off x="2301863" y="1081985"/>
          <a:ext cx="1351757" cy="642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Ne upravlja izgledom stranice, već se pretpostavljalo:</a:t>
          </a:r>
        </a:p>
      </dsp:txBody>
      <dsp:txXfrm>
        <a:off x="2301863" y="1081985"/>
        <a:ext cx="1351757" cy="642084"/>
      </dsp:txXfrm>
    </dsp:sp>
    <dsp:sp modelId="{49E557AE-FD10-4020-AEDB-2E90F6E68395}">
      <dsp:nvSpPr>
        <dsp:cNvPr id="0" name=""/>
        <dsp:cNvSpPr/>
      </dsp:nvSpPr>
      <dsp:spPr>
        <a:xfrm>
          <a:off x="4153771" y="579"/>
          <a:ext cx="824572" cy="82457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7F84B9-1F7D-4CF8-8316-1E7FED2D6304}">
      <dsp:nvSpPr>
        <dsp:cNvPr id="0" name=""/>
        <dsp:cNvSpPr/>
      </dsp:nvSpPr>
      <dsp:spPr>
        <a:xfrm>
          <a:off x="4329500" y="176307"/>
          <a:ext cx="473115" cy="47311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CEED71-F237-448A-B01A-F0AD401E2309}">
      <dsp:nvSpPr>
        <dsp:cNvPr id="0" name=""/>
        <dsp:cNvSpPr/>
      </dsp:nvSpPr>
      <dsp:spPr>
        <a:xfrm>
          <a:off x="3890178" y="1081985"/>
          <a:ext cx="1351757" cy="642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Podr</a:t>
          </a:r>
          <a:r>
            <a:rPr lang="sr-Latn-RS" sz="1100" kern="1200"/>
            <a:t>ška </a:t>
          </a:r>
          <a:r>
            <a:rPr lang="en-US" sz="1100" kern="1200"/>
            <a:t>za fontove, boje i druge vizuelne efekte</a:t>
          </a:r>
        </a:p>
      </dsp:txBody>
      <dsp:txXfrm>
        <a:off x="3890178" y="1081985"/>
        <a:ext cx="1351757" cy="642084"/>
      </dsp:txXfrm>
    </dsp:sp>
    <dsp:sp modelId="{B8AEC53E-3B52-47AD-84C2-1364C3FC48E7}">
      <dsp:nvSpPr>
        <dsp:cNvPr id="0" name=""/>
        <dsp:cNvSpPr/>
      </dsp:nvSpPr>
      <dsp:spPr>
        <a:xfrm>
          <a:off x="5742087" y="579"/>
          <a:ext cx="824572" cy="82457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17AEC4-8A0E-4E3D-A30B-4918009060BF}">
      <dsp:nvSpPr>
        <dsp:cNvPr id="0" name=""/>
        <dsp:cNvSpPr/>
      </dsp:nvSpPr>
      <dsp:spPr>
        <a:xfrm>
          <a:off x="5917815" y="176307"/>
          <a:ext cx="473115" cy="47311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28E01-7629-48CC-BC26-4AF5046CF803}">
      <dsp:nvSpPr>
        <dsp:cNvPr id="0" name=""/>
        <dsp:cNvSpPr/>
      </dsp:nvSpPr>
      <dsp:spPr>
        <a:xfrm>
          <a:off x="5478494" y="1081985"/>
          <a:ext cx="1351757" cy="642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Kaskadni stilovi – uvedeni su s namerom da se jeziku HTML vrati prvobitna namena – strukturiranje Web strana</a:t>
          </a:r>
        </a:p>
      </dsp:txBody>
      <dsp:txXfrm>
        <a:off x="5478494" y="1081985"/>
        <a:ext cx="1351757" cy="642084"/>
      </dsp:txXfrm>
    </dsp:sp>
    <dsp:sp modelId="{A78C2A5F-5704-4EC8-9D27-7881DBD01290}">
      <dsp:nvSpPr>
        <dsp:cNvPr id="0" name=""/>
        <dsp:cNvSpPr/>
      </dsp:nvSpPr>
      <dsp:spPr>
        <a:xfrm>
          <a:off x="3359613" y="2062009"/>
          <a:ext cx="824572" cy="82457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4DCEC1-2749-4685-9A60-C845DAF527FB}">
      <dsp:nvSpPr>
        <dsp:cNvPr id="0" name=""/>
        <dsp:cNvSpPr/>
      </dsp:nvSpPr>
      <dsp:spPr>
        <a:xfrm>
          <a:off x="3535342" y="2237738"/>
          <a:ext cx="473115" cy="47311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B47D23-A3C2-4A31-AF17-0EA3413BA629}">
      <dsp:nvSpPr>
        <dsp:cNvPr id="0" name=""/>
        <dsp:cNvSpPr/>
      </dsp:nvSpPr>
      <dsp:spPr>
        <a:xfrm>
          <a:off x="3096021" y="3143415"/>
          <a:ext cx="1351757" cy="642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sr-Latn-RS" sz="1100" kern="1200"/>
            <a:t>Odvojiti </a:t>
          </a:r>
          <a:r>
            <a:rPr lang="en-US" sz="1100" kern="1200"/>
            <a:t>struktur</a:t>
          </a:r>
          <a:r>
            <a:rPr lang="sr-Latn-RS" sz="1100" kern="1200"/>
            <a:t>u </a:t>
          </a:r>
          <a:r>
            <a:rPr lang="en-US" sz="1100" kern="1200"/>
            <a:t>od izgleda Web strane</a:t>
          </a:r>
        </a:p>
      </dsp:txBody>
      <dsp:txXfrm>
        <a:off x="3096021" y="3143415"/>
        <a:ext cx="1351757" cy="64208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9460A6-9F4D-4858-B7CC-50854D53DCBE}">
      <dsp:nvSpPr>
        <dsp:cNvPr id="0" name=""/>
        <dsp:cNvSpPr/>
      </dsp:nvSpPr>
      <dsp:spPr>
        <a:xfrm>
          <a:off x="6406" y="459615"/>
          <a:ext cx="2535450" cy="760635"/>
        </a:xfrm>
        <a:prstGeom prst="chevron">
          <a:avLst>
            <a:gd name="adj" fmla="val 3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17" tIns="93917" rIns="93917" bIns="93917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/>
            <a:t>CSS1</a:t>
          </a:r>
          <a:endParaRPr lang="en-US" sz="2800" kern="1200"/>
        </a:p>
      </dsp:txBody>
      <dsp:txXfrm>
        <a:off x="234597" y="459615"/>
        <a:ext cx="2079069" cy="760635"/>
      </dsp:txXfrm>
    </dsp:sp>
    <dsp:sp modelId="{287F76CD-7BCD-4B9A-A7B8-EABF25CE99D2}">
      <dsp:nvSpPr>
        <dsp:cNvPr id="0" name=""/>
        <dsp:cNvSpPr/>
      </dsp:nvSpPr>
      <dsp:spPr>
        <a:xfrm>
          <a:off x="6406" y="1220250"/>
          <a:ext cx="2307259" cy="21062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325" tIns="182325" rIns="182325" bIns="36465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dirty="0" err="1"/>
            <a:t>Upravljanje</a:t>
          </a:r>
          <a:r>
            <a:rPr lang="en-US" sz="1100" b="0" i="0" kern="1200" dirty="0"/>
            <a:t> </a:t>
          </a:r>
          <a:r>
            <a:rPr lang="en-US" sz="1100" b="0" i="0" kern="1200" dirty="0" err="1"/>
            <a:t>tekstom</a:t>
          </a:r>
          <a:r>
            <a:rPr lang="en-US" sz="1100" b="0" i="0" kern="1200" dirty="0"/>
            <a:t>, </a:t>
          </a:r>
          <a:r>
            <a:rPr lang="en-US" sz="1100" b="0" i="0" kern="1200" dirty="0" err="1"/>
            <a:t>uključujući</a:t>
          </a:r>
          <a:r>
            <a:rPr lang="en-US" sz="1100" b="0" i="0" kern="1200" dirty="0"/>
            <a:t> </a:t>
          </a:r>
          <a:r>
            <a:rPr lang="en-US" sz="1100" b="0" i="0" kern="1200" dirty="0" err="1"/>
            <a:t>mogućnost</a:t>
          </a:r>
          <a:r>
            <a:rPr lang="en-US" sz="1100" b="0" i="0" kern="1200" dirty="0"/>
            <a:t> </a:t>
          </a:r>
          <a:r>
            <a:rPr lang="en-US" sz="1100" b="0" i="0" kern="1200" dirty="0" err="1"/>
            <a:t>zadavanja</a:t>
          </a:r>
          <a:r>
            <a:rPr lang="en-US" sz="1100" b="0" i="0" kern="1200" dirty="0"/>
            <a:t> </a:t>
          </a:r>
          <a:r>
            <a:rPr lang="en-US" sz="1100" b="1" i="0" kern="1200" dirty="0" err="1"/>
            <a:t>fontova</a:t>
          </a:r>
          <a:r>
            <a:rPr lang="en-US" sz="1100" b="0" i="0" kern="1200" dirty="0"/>
            <a:t>, </a:t>
          </a:r>
          <a:r>
            <a:rPr lang="en-US" sz="1100" b="0" i="0" kern="1200" dirty="0" err="1"/>
            <a:t>veličine</a:t>
          </a:r>
          <a:r>
            <a:rPr lang="en-US" sz="1100" b="0" i="0" kern="1200" dirty="0"/>
            <a:t> </a:t>
          </a:r>
          <a:r>
            <a:rPr lang="en-US" sz="1100" b="0" i="0" kern="1200" dirty="0" err="1"/>
            <a:t>slova</a:t>
          </a:r>
          <a:r>
            <a:rPr lang="en-US" sz="1100" b="0" i="0" kern="1200" dirty="0"/>
            <a:t>, </a:t>
          </a:r>
          <a:r>
            <a:rPr lang="en-US" sz="1100" b="0" i="0" kern="1200" dirty="0" err="1"/>
            <a:t>stila</a:t>
          </a:r>
          <a:r>
            <a:rPr lang="en-US" sz="1100" b="0" i="0" kern="1200" dirty="0"/>
            <a:t> </a:t>
          </a:r>
          <a:r>
            <a:rPr lang="en-US" sz="1100" b="0" i="0" kern="1200" dirty="0" err="1"/>
            <a:t>i</a:t>
          </a:r>
          <a:r>
            <a:rPr lang="en-US" sz="1100" b="0" i="0" kern="1200" dirty="0"/>
            <a:t> </a:t>
          </a:r>
          <a:r>
            <a:rPr lang="en-US" sz="1100" b="0" i="0" kern="1200" dirty="0" err="1"/>
            <a:t>razmaka</a:t>
          </a:r>
          <a:r>
            <a:rPr lang="en-US" sz="1100" b="0" i="0" kern="1200" dirty="0"/>
            <a:t>. </a:t>
          </a:r>
          <a:r>
            <a:rPr lang="en-US" sz="1100" b="0" i="0" kern="1200" dirty="0" err="1"/>
            <a:t>Mogućnost</a:t>
          </a:r>
          <a:r>
            <a:rPr lang="en-US" sz="1100" b="0" i="0" kern="1200" dirty="0"/>
            <a:t> </a:t>
          </a:r>
          <a:r>
            <a:rPr lang="en-US" sz="1100" b="0" i="0" kern="1200" dirty="0" err="1"/>
            <a:t>zadavanja</a:t>
          </a:r>
          <a:r>
            <a:rPr lang="en-US" sz="1100" b="0" i="0" kern="1200" dirty="0"/>
            <a:t> </a:t>
          </a:r>
          <a:r>
            <a:rPr lang="en-US" sz="1100" b="1" i="0" kern="1200" dirty="0" err="1"/>
            <a:t>boje</a:t>
          </a:r>
          <a:r>
            <a:rPr lang="en-US" sz="1100" b="1" i="0" kern="1200" dirty="0"/>
            <a:t> </a:t>
          </a:r>
          <a:r>
            <a:rPr lang="en-US" sz="1100" b="0" i="0" kern="1200" dirty="0" err="1"/>
            <a:t>pozadine</a:t>
          </a:r>
          <a:r>
            <a:rPr lang="en-US" sz="1100" b="0" i="0" kern="1200" dirty="0"/>
            <a:t> </a:t>
          </a:r>
          <a:r>
            <a:rPr lang="en-US" sz="1100" b="0" i="0" kern="1200" dirty="0" err="1"/>
            <a:t>i</a:t>
          </a:r>
          <a:r>
            <a:rPr lang="en-US" sz="1100" b="0" i="0" kern="1200" dirty="0"/>
            <a:t> </a:t>
          </a:r>
          <a:r>
            <a:rPr lang="en-US" sz="1100" b="1" i="0" kern="1200" dirty="0" err="1"/>
            <a:t>pozadinske</a:t>
          </a:r>
          <a:r>
            <a:rPr lang="en-US" sz="1100" b="1" i="0" kern="1200" dirty="0"/>
            <a:t> </a:t>
          </a:r>
          <a:r>
            <a:rPr lang="en-US" sz="1100" b="1" i="0" kern="1200" dirty="0" err="1"/>
            <a:t>slike</a:t>
          </a:r>
          <a:r>
            <a:rPr lang="en-US" sz="1100" b="0" i="0" kern="1200" dirty="0"/>
            <a:t>. </a:t>
          </a:r>
          <a:r>
            <a:rPr lang="en-US" sz="1100" b="0" i="0" kern="1200" dirty="0" err="1"/>
            <a:t>Podešavanje</a:t>
          </a:r>
          <a:r>
            <a:rPr lang="en-US" sz="1100" b="0" i="0" kern="1200" dirty="0"/>
            <a:t> </a:t>
          </a:r>
          <a:r>
            <a:rPr lang="en-US" sz="1100" b="1" i="0" kern="1200" dirty="0" err="1"/>
            <a:t>margina</a:t>
          </a:r>
          <a:r>
            <a:rPr lang="en-US" sz="1100" b="0" i="0" kern="1200" dirty="0"/>
            <a:t>, </a:t>
          </a:r>
          <a:r>
            <a:rPr lang="en-US" sz="1100" b="1" i="0" kern="1200" dirty="0" err="1"/>
            <a:t>ivica</a:t>
          </a:r>
          <a:r>
            <a:rPr lang="en-US" sz="1100" b="1" i="0" kern="1200" dirty="0"/>
            <a:t> </a:t>
          </a:r>
          <a:r>
            <a:rPr lang="en-US" sz="1100" b="0" i="0" kern="1200" dirty="0" err="1"/>
            <a:t>i</a:t>
          </a:r>
          <a:r>
            <a:rPr lang="en-US" sz="1100" b="0" i="0" kern="1200" dirty="0"/>
            <a:t> </a:t>
          </a:r>
          <a:r>
            <a:rPr lang="en-US" sz="1100" b="1" i="0" kern="1200" dirty="0" err="1"/>
            <a:t>razmaka</a:t>
          </a:r>
          <a:r>
            <a:rPr lang="en-US" sz="1100" b="1" i="0" kern="1200" dirty="0"/>
            <a:t> </a:t>
          </a:r>
          <a:r>
            <a:rPr lang="en-US" sz="1100" b="0" i="0" kern="1200" dirty="0" err="1"/>
            <a:t>između</a:t>
          </a:r>
          <a:r>
            <a:rPr lang="en-US" sz="1100" b="0" i="0" kern="1200" dirty="0"/>
            <a:t> </a:t>
          </a:r>
          <a:r>
            <a:rPr lang="en-US" sz="1100" b="0" i="0" kern="1200" dirty="0" err="1"/>
            <a:t>teksta</a:t>
          </a:r>
          <a:r>
            <a:rPr lang="en-US" sz="1100" b="0" i="0" kern="1200" dirty="0"/>
            <a:t> </a:t>
          </a:r>
          <a:r>
            <a:rPr lang="en-US" sz="1100" b="0" i="0" kern="1200" dirty="0" err="1"/>
            <a:t>i</a:t>
          </a:r>
          <a:r>
            <a:rPr lang="en-US" sz="1100" b="0" i="0" kern="1200" dirty="0"/>
            <a:t> </a:t>
          </a:r>
          <a:r>
            <a:rPr lang="en-US" sz="1100" b="0" i="0" kern="1200" dirty="0" err="1"/>
            <a:t>objekata</a:t>
          </a:r>
          <a:r>
            <a:rPr lang="en-US" sz="1100" b="0" i="0" kern="1200" dirty="0"/>
            <a:t>. </a:t>
          </a:r>
          <a:r>
            <a:rPr lang="en-US" sz="1100" b="0" i="0" kern="1200" dirty="0" err="1"/>
            <a:t>Podrška</a:t>
          </a:r>
          <a:r>
            <a:rPr lang="en-US" sz="1100" b="0" i="0" kern="1200" dirty="0"/>
            <a:t> za </a:t>
          </a:r>
          <a:r>
            <a:rPr lang="en-US" sz="1100" b="0" i="0" kern="1200" dirty="0" err="1"/>
            <a:t>stilove</a:t>
          </a:r>
          <a:r>
            <a:rPr lang="en-US" sz="1100" b="0" i="0" kern="1200" dirty="0"/>
            <a:t> za </a:t>
          </a:r>
          <a:r>
            <a:rPr lang="en-US" sz="1100" b="1" i="0" kern="1200" dirty="0" err="1"/>
            <a:t>liste</a:t>
          </a:r>
          <a:r>
            <a:rPr lang="en-US" sz="1100" b="0" i="0" kern="1200" dirty="0"/>
            <a:t>.</a:t>
          </a:r>
          <a:endParaRPr lang="en-US" sz="1100" kern="1200" dirty="0"/>
        </a:p>
      </dsp:txBody>
      <dsp:txXfrm>
        <a:off x="6406" y="1220250"/>
        <a:ext cx="2307259" cy="2106213"/>
      </dsp:txXfrm>
    </dsp:sp>
    <dsp:sp modelId="{5AECC171-8E10-4856-848B-DF464D4706DF}">
      <dsp:nvSpPr>
        <dsp:cNvPr id="0" name=""/>
        <dsp:cNvSpPr/>
      </dsp:nvSpPr>
      <dsp:spPr>
        <a:xfrm>
          <a:off x="2504174" y="459615"/>
          <a:ext cx="2535450" cy="760635"/>
        </a:xfrm>
        <a:prstGeom prst="chevron">
          <a:avLst>
            <a:gd name="adj" fmla="val 3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17" tIns="93917" rIns="93917" bIns="93917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/>
            <a:t>CSS2</a:t>
          </a:r>
          <a:endParaRPr lang="en-US" sz="2800" kern="1200"/>
        </a:p>
      </dsp:txBody>
      <dsp:txXfrm>
        <a:off x="2732365" y="459615"/>
        <a:ext cx="2079069" cy="760635"/>
      </dsp:txXfrm>
    </dsp:sp>
    <dsp:sp modelId="{E59187D7-5F85-41F8-93F1-0EB26483920A}">
      <dsp:nvSpPr>
        <dsp:cNvPr id="0" name=""/>
        <dsp:cNvSpPr/>
      </dsp:nvSpPr>
      <dsp:spPr>
        <a:xfrm>
          <a:off x="2504174" y="1220250"/>
          <a:ext cx="2307259" cy="21062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325" tIns="182325" rIns="182325" bIns="36465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Poboljšana svojstva vezana za </a:t>
          </a:r>
          <a:r>
            <a:rPr lang="en-US" sz="1100" b="1" i="0" kern="1200"/>
            <a:t>štampanje</a:t>
          </a:r>
          <a:r>
            <a:rPr lang="en-US" sz="1100" b="0" i="0" kern="1200"/>
            <a:t>. Podrška za dinamičko iscrtavanje, utisnute fontove, </a:t>
          </a:r>
          <a:r>
            <a:rPr lang="en-US" sz="1100" b="1" i="0" kern="1200"/>
            <a:t>pozicioniranje elemenata </a:t>
          </a:r>
          <a:r>
            <a:rPr lang="en-US" sz="1100" b="0" i="0" kern="1200"/>
            <a:t>(CSSP), kaskadne stilove sa XML-om. Podrška </a:t>
          </a:r>
          <a:r>
            <a:rPr lang="en-US" sz="1100" b="1" i="0" kern="1200"/>
            <a:t>kontroli okruženja </a:t>
          </a:r>
          <a:r>
            <a:rPr lang="en-US" sz="1100" b="0" i="0" kern="1200"/>
            <a:t>– mogućnost izmene oblika pokazivača miša. Ograničeni postupci, na primer efekat lebdenja kod hiperveza.</a:t>
          </a:r>
          <a:endParaRPr lang="en-US" sz="1100" kern="1200"/>
        </a:p>
      </dsp:txBody>
      <dsp:txXfrm>
        <a:off x="2504174" y="1220250"/>
        <a:ext cx="2307259" cy="2106213"/>
      </dsp:txXfrm>
    </dsp:sp>
    <dsp:sp modelId="{8CD7F4D5-CFB1-4FAA-802E-6811CDBBFA4B}">
      <dsp:nvSpPr>
        <dsp:cNvPr id="0" name=""/>
        <dsp:cNvSpPr/>
      </dsp:nvSpPr>
      <dsp:spPr>
        <a:xfrm>
          <a:off x="5001943" y="459615"/>
          <a:ext cx="2535450" cy="760635"/>
        </a:xfrm>
        <a:prstGeom prst="chevron">
          <a:avLst>
            <a:gd name="adj" fmla="val 3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17" tIns="93917" rIns="93917" bIns="93917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0" kern="1200"/>
            <a:t>CSS3</a:t>
          </a:r>
          <a:endParaRPr lang="en-US" sz="2800" kern="1200"/>
        </a:p>
      </dsp:txBody>
      <dsp:txXfrm>
        <a:off x="5230134" y="459615"/>
        <a:ext cx="2079069" cy="760635"/>
      </dsp:txXfrm>
    </dsp:sp>
    <dsp:sp modelId="{3AEFF4C1-6B1C-4882-8A06-4A08C1FA3A67}">
      <dsp:nvSpPr>
        <dsp:cNvPr id="0" name=""/>
        <dsp:cNvSpPr/>
      </dsp:nvSpPr>
      <dsp:spPr>
        <a:xfrm>
          <a:off x="5001943" y="1220250"/>
          <a:ext cx="2307259" cy="210621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325" tIns="182325" rIns="182325" bIns="36465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/>
            <a:t>Donosi podršku za </a:t>
          </a:r>
          <a:r>
            <a:rPr lang="en-US" sz="1100" b="1" i="0" kern="1200"/>
            <a:t>vertikalno </a:t>
          </a:r>
          <a:r>
            <a:rPr lang="en-US" sz="1100" b="0" i="0" kern="1200"/>
            <a:t>ispisan tekst i dizajn u više </a:t>
          </a:r>
          <a:r>
            <a:rPr lang="en-US" sz="1100" b="1" i="0" kern="1200"/>
            <a:t>kolona</a:t>
          </a:r>
          <a:r>
            <a:rPr lang="en-US" sz="1100" b="0" i="0" kern="1200"/>
            <a:t>. Poboljšana je podrška za pridruživanje postupaka i stilova. </a:t>
          </a:r>
          <a:r>
            <a:rPr lang="en-US" sz="1100" b="1" i="0" kern="1200"/>
            <a:t>Integrisana </a:t>
          </a:r>
          <a:r>
            <a:rPr lang="en-US" sz="1100" b="0" i="0" kern="1200"/>
            <a:t>je tehnologija grafike, boje i fontova.</a:t>
          </a:r>
          <a:endParaRPr lang="en-US" sz="1100" kern="1200"/>
        </a:p>
      </dsp:txBody>
      <dsp:txXfrm>
        <a:off x="5001943" y="1220250"/>
        <a:ext cx="2307259" cy="21062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6/7/layout/ChevronBlockProcess">
  <dgm:title val="Chevron Block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 fact="0.6"/>
      <dgm:constr type="h" for="des" forName="composite" op="equ"/>
      <dgm:constr type="w" for="ch" forName="composite" refType="w"/>
      <dgm:constr type="w" for="des" forName="parTx"/>
      <dgm:constr type="h" for="des" forName="parTx" op="equ"/>
      <dgm:constr type="w" for="des" forName="desTx"/>
      <dgm:constr type="primFontSz" for="des" forName="parTx" val="28"/>
      <dgm:constr type="primFontSz" for="des" forName="desTx" refType="primFontSz" refFor="des" refForName="parTx" op="lte" fact="0.75"/>
      <dgm:constr type="h" for="des" forName="desTx" op="equ"/>
      <dgm:constr type="w" for="ch" forName="space" refType="w" op="equ" fact="-0.005"/>
    </dgm:constrLst>
    <dgm:ruleLst>
      <dgm:rule type="w" for="ch" forName="composite" val="0" fact="NaN" max="NaN"/>
    </dgm:ruleLst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7">
          <dgm:if name="Name8" func="var" arg="dir" op="equ" val="norm">
            <dgm:constrLst>
              <dgm:constr type="l" for="ch" forName="parTx"/>
              <dgm:constr type="w" for="ch" forName="parTx" refType="w"/>
              <dgm:constr type="t" for="ch" forName="parTx"/>
              <dgm:constr type="l" for="ch" forName="desTx"/>
              <dgm:constr type="w" for="ch" forName="desTx" refType="w" refFor="ch" refForName="parTx" fact="0.91"/>
              <dgm:constr type="t" for="ch" forName="desTx" refType="h" refFor="ch" refForName="parTx"/>
            </dgm:constrLst>
          </dgm:if>
          <dgm:else name="Name9">
            <dgm:constrLst>
              <dgm:constr type="l" for="ch" forName="parTx"/>
              <dgm:constr type="w" for="ch" forName="parTx" refType="w"/>
              <dgm:constr type="t" for="ch" forName="parTx"/>
              <dgm:constr type="l" for="ch" forName="desTx" refType="w" fact="0.09"/>
              <dgm:constr type="w" for="ch" forName="desTx" refType="w" refFor="ch" refForName="parTx" fact="0.91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 styleLbl="alignNode1">
          <dgm:varLst>
            <dgm:chMax val="0"/>
            <dgm:chPref val="0"/>
          </dgm:varLst>
          <dgm:alg type="tx"/>
          <dgm:choose name="Name10">
            <dgm:if name="Name11" func="var" arg="dir" op="equ" val="norm">
              <dgm:shape xmlns:r="http://schemas.openxmlformats.org/officeDocument/2006/relationships" type="chevron" r:blip="">
                <dgm:adjLst>
                  <dgm:adj idx="1" val="0.3"/>
                </dgm:adjLst>
              </dgm:shape>
            </dgm:if>
            <dgm:else name="Name12">
              <dgm:shape xmlns:r="http://schemas.openxmlformats.org/officeDocument/2006/relationships" rot="180" type="chevron" r:blip="">
                <dgm:adjLst/>
              </dgm:shape>
            </dgm:else>
          </dgm:choose>
          <dgm:presOf axis="self" ptType="node"/>
          <dgm:choose name="Name13">
            <dgm:if name="Name14" func="var" arg="dir" op="equ" val="norm">
              <dgm:constrLst>
                <dgm:constr type="h" refType="w" op="lte" fact="0.3"/>
                <dgm:constr type="h"/>
                <dgm:constr type="tMarg" refType="w" fact="0.105"/>
                <dgm:constr type="bMarg" refType="w" fact="0.105"/>
                <dgm:constr type="lMarg" refType="w" fact="0.105"/>
                <dgm:constr type="rMarg" refType="w" fact="0.105"/>
              </dgm:constrLst>
            </dgm:if>
            <dgm:else name="Name15">
              <dgm:constrLst>
                <dgm:constr type="h" refType="w" op="lte" fact="0.3"/>
                <dgm:constr type="h"/>
                <dgm:constr type="tMarg" refType="w" fact="0.105"/>
                <dgm:constr type="bMarg" refType="w" fact="0.105"/>
                <dgm:constr type="lMarg" refType="w" fact="0.105"/>
                <dgm:constr type="rMarg" refType="w" fact="0.105"/>
              </dgm:constrLst>
            </dgm:else>
          </dgm:choose>
          <dgm:ruleLst>
            <dgm:rule type="h" val="INF" fact="NaN" max="NaN"/>
            <dgm:rule type="primFontSz" val="14" fact="NaN" max="NaN"/>
          </dgm:ruleLst>
        </dgm:layoutNode>
        <dgm:layoutNode name="desTx" styleLbl="alignAccFollowNode1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20"/>
            <dgm:constr type="tMarg" refType="w" fact="0.224"/>
            <dgm:constr type="bMarg" refType="w" fact="0.448"/>
            <dgm:constr type="lMarg" refType="w" fact="0.224"/>
            <dgm:constr type="rMarg" refType="w" fact="0.224"/>
          </dgm:constrLst>
          <dgm:ruleLst>
            <dgm:rule type="h" val="INF" fact="NaN" max="NaN"/>
            <dgm:rule type="primFontSz" val="11" fact="NaN" max="NaN"/>
          </dgm:ruleLst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B9938B-4204-4180-A9D3-6F630D302DA8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5E644-148E-41A1-8F2D-E07502E45BB2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679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2A8932-1FB3-4E49-B33C-80012C2FCE73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2514B-FAF1-41B7-A065-B9782049A205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3617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BFB077-C5DA-4B2E-9015-48EEAC9F09C5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A605D-A4B3-4604-BC74-5F2A4E6119C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1667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078C0B-ED6E-4277-BBB7-9A8E8D29AD0B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9E319-770D-448E-A17B-03C793D93E5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278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B5FDBE-E9F5-407F-BADF-BAB4D7E84DC2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37C1-B2F8-480C-9042-CF13A84516D1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440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C75854-BE53-4011-8B42-F525B3945377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20855-16DC-4F96-BF71-61AC3222F20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722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4B2482-92E2-42BE-8263-88F798CFAB48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03312-E4C8-4C13-B9FC-243C596B510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411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3E155A-CD01-4698-BE56-724FF0429355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377C6-3048-4349-98AA-66EB9AD002B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8703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4FF40C-AFE9-4106-9C12-5D6BEDE0E62E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F8E0-BECB-4D5B-A315-15C528296F4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655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4C81BD91-BC63-4DFF-9B74-5DE41FF3BBEB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FACFF8-EB11-4A71-BCC5-95F2F29B2AB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9242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DCE8E9-1923-4A4D-809A-68A3AC473A67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DBDAD-70F9-4642-94BF-A8B1AFADB09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771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9A65727-EF62-4695-B971-89C6BDF54D6D}" type="datetimeFigureOut">
              <a:rPr lang="en-US" smtClean="0"/>
              <a:pPr>
                <a:defRPr/>
              </a:pPr>
              <a:t>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4F77BDC-B0EE-456B-AF17-FAC96E46479E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322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8C6E698C-8155-4B8B-BDC9-B7299772B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61714" y="643467"/>
            <a:ext cx="5379365" cy="5054008"/>
          </a:xfrm>
        </p:spPr>
        <p:txBody>
          <a:bodyPr anchor="ctr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sr-Latn-RS" sz="5700" dirty="0">
                <a:solidFill>
                  <a:schemeClr val="tx2"/>
                </a:solidFill>
              </a:rPr>
              <a:t>WEB DIZAJN</a:t>
            </a:r>
            <a:br>
              <a:rPr lang="sr-Latn-RS" sz="5700" dirty="0">
                <a:solidFill>
                  <a:schemeClr val="tx2"/>
                </a:solidFill>
              </a:rPr>
            </a:br>
            <a:br>
              <a:rPr lang="sr-Latn-RS" sz="5700" dirty="0">
                <a:solidFill>
                  <a:schemeClr val="tx2"/>
                </a:solidFill>
              </a:rPr>
            </a:br>
            <a:r>
              <a:rPr lang="sr-Latn-RS" sz="3600" dirty="0">
                <a:solidFill>
                  <a:schemeClr val="tx2"/>
                </a:solidFill>
              </a:rPr>
              <a:t>Predavanje 1</a:t>
            </a:r>
            <a:br>
              <a:rPr lang="sr-Latn-RS" sz="5700" dirty="0">
                <a:solidFill>
                  <a:schemeClr val="tx2"/>
                </a:solidFill>
              </a:rPr>
            </a:br>
            <a:endParaRPr lang="en-US" sz="5700" dirty="0">
              <a:solidFill>
                <a:schemeClr val="tx2"/>
              </a:solidFill>
            </a:endParaRP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317474" y="643467"/>
            <a:ext cx="2483892" cy="5054008"/>
          </a:xfrm>
        </p:spPr>
        <p:txBody>
          <a:bodyPr anchor="ctr">
            <a:normAutofit/>
          </a:bodyPr>
          <a:lstStyle/>
          <a:p>
            <a:pPr marR="0" algn="r" eaLnBrk="1" hangingPunct="1"/>
            <a:endParaRPr lang="sr-Latn-RS" altLang="en-US" dirty="0">
              <a:solidFill>
                <a:schemeClr val="tx1"/>
              </a:solidFill>
            </a:endParaRPr>
          </a:p>
          <a:p>
            <a:pPr marR="0" algn="r" eaLnBrk="1" hangingPunct="1"/>
            <a:r>
              <a:rPr lang="sr-Latn-RS" altLang="en-US" dirty="0">
                <a:solidFill>
                  <a:schemeClr val="tx1"/>
                </a:solidFill>
              </a:rPr>
              <a:t>Prof. Dejan Blagojevic</a:t>
            </a:r>
          </a:p>
          <a:p>
            <a:pPr marR="0" algn="r" eaLnBrk="1" hangingPunct="1"/>
            <a:r>
              <a:rPr lang="sr-Latn-RS" altLang="en-US" dirty="0" err="1">
                <a:solidFill>
                  <a:schemeClr val="tx1"/>
                </a:solidFill>
              </a:rPr>
              <a:t>Ass</a:t>
            </a:r>
            <a:r>
              <a:rPr lang="sr-Latn-RS" altLang="en-US" dirty="0">
                <a:solidFill>
                  <a:schemeClr val="tx1"/>
                </a:solidFill>
              </a:rPr>
              <a:t> Milena Mitić</a:t>
            </a:r>
          </a:p>
          <a:p>
            <a:pPr marR="0" algn="r" eaLnBrk="1" hangingPunct="1"/>
            <a:r>
              <a:rPr lang="sr-Latn-RS" altLang="en-US" dirty="0">
                <a:solidFill>
                  <a:schemeClr val="tx1"/>
                </a:solidFill>
              </a:rPr>
              <a:t>IV semestar</a:t>
            </a:r>
          </a:p>
          <a:p>
            <a:pPr marR="0" algn="r" eaLnBrk="1" hangingPunct="1"/>
            <a:r>
              <a:rPr lang="sr-Latn-RS" altLang="en-US" dirty="0">
                <a:solidFill>
                  <a:schemeClr val="tx1"/>
                </a:solidFill>
              </a:rPr>
              <a:t>6 ESPB</a:t>
            </a:r>
            <a:endParaRPr lang="en-US" altLang="en-US" dirty="0">
              <a:solidFill>
                <a:schemeClr val="tx1"/>
              </a:solidFill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09525C9A-1972-4836-BA7A-706C946EF4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31539" y="1570271"/>
            <a:ext cx="0" cy="3200400"/>
          </a:xfrm>
          <a:prstGeom prst="line">
            <a:avLst/>
          </a:prstGeom>
          <a:ln w="3175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139">
            <a:extLst>
              <a:ext uri="{FF2B5EF4-FFF2-40B4-BE49-F238E27FC236}">
                <a16:creationId xmlns:a16="http://schemas.microsoft.com/office/drawing/2014/main" id="{A05250E5-90D0-4E41-B9BD-FF661DE540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6336792"/>
            <a:ext cx="9141619" cy="52120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extBox 4">
            <a:extLst>
              <a:ext uri="{FF2B5EF4-FFF2-40B4-BE49-F238E27FC236}">
                <a16:creationId xmlns:a16="http://schemas.microsoft.com/office/drawing/2014/main" id="{7AB95195-CD5B-4C4A-8F90-244E285CAA8A}"/>
              </a:ext>
            </a:extLst>
          </p:cNvPr>
          <p:cNvGraphicFramePr/>
          <p:nvPr/>
        </p:nvGraphicFramePr>
        <p:xfrm>
          <a:off x="822722" y="2098515"/>
          <a:ext cx="75438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5588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88D8B-CC29-4ED5-8575-4A3B6D4D6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676400"/>
            <a:ext cx="3793047" cy="4634494"/>
          </a:xfrm>
          <a:ln w="25400" cap="sq">
            <a:noFill/>
            <a:miter lim="800000"/>
          </a:ln>
        </p:spPr>
        <p:txBody>
          <a:bodyPr anchor="ctr">
            <a:normAutofit fontScale="90000"/>
          </a:bodyPr>
          <a:lstStyle/>
          <a:p>
            <a:pPr algn="l"/>
            <a:br>
              <a:rPr lang="sr-Latn-RS" sz="2800" dirty="0">
                <a:solidFill>
                  <a:srgbClr val="FFFFFF"/>
                </a:solidFill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&lt;audio controls&gt;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&lt;source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src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="sound.mp3" type="audio/mpeg" /&gt;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fr-FR" sz="1800" b="0" i="0" u="none" strike="noStrike" baseline="0" dirty="0">
                <a:solidFill>
                  <a:srgbClr val="000000"/>
                </a:solidFill>
                <a:latin typeface="CMTT8"/>
              </a:rPr>
              <a:t>&lt;source src="sound.ogg" type="audio/</a:t>
            </a:r>
            <a:r>
              <a:rPr lang="fr-FR" sz="1800" b="0" i="0" u="none" strike="noStrike" baseline="0" dirty="0" err="1">
                <a:solidFill>
                  <a:srgbClr val="000000"/>
                </a:solidFill>
                <a:latin typeface="CMTT8"/>
              </a:rPr>
              <a:t>ogg</a:t>
            </a:r>
            <a:r>
              <a:rPr lang="fr-FR" sz="1800" b="0" i="0" u="none" strike="noStrike" baseline="0" dirty="0">
                <a:solidFill>
                  <a:srgbClr val="000000"/>
                </a:solidFill>
                <a:latin typeface="CMTT8"/>
              </a:rPr>
              <a:t>" /&gt;</a:t>
            </a:r>
            <a:br>
              <a:rPr lang="fr-FR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Vas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pregledac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nije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 u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mogucnosti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 da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pusti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 audio-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zapis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.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&lt;/audio&gt;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----------------------------------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&lt;video width="320" height="180" controls&gt;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&lt;source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src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="movie.mp4" type="video/mpeg" /&gt;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&lt;source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src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="movie.ogg" type="video/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ogg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" /&gt;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Vas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pregledac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nije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 u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mogucnosti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 da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pusti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 video-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MTT8"/>
              </a:rPr>
              <a:t>snimak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.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  <a:t>&lt;/video&gt;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MTT8"/>
              </a:rPr>
            </a:br>
            <a:r>
              <a:rPr lang="en-US" sz="1800" b="0" i="0" u="none" strike="noStrike" baseline="0" dirty="0">
                <a:solidFill>
                  <a:srgbClr val="F3F3F3"/>
                </a:solidFill>
                <a:latin typeface="CMSSBX10"/>
              </a:rPr>
              <a:t>Filip</a:t>
            </a:r>
            <a:r>
              <a:rPr lang="sr-Latn-RS" sz="2800" dirty="0">
                <a:solidFill>
                  <a:srgbClr val="FFFFFF"/>
                </a:solidFill>
              </a:rPr>
              <a:t>A 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7FE71-B9DC-473C-92B6-1B9B4C5AD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7655" y="1905000"/>
            <a:ext cx="3530546" cy="3835028"/>
          </a:xfrm>
          <a:ln>
            <a:solidFill>
              <a:schemeClr val="accent1"/>
            </a:solidFill>
          </a:ln>
        </p:spPr>
        <p:txBody>
          <a:bodyPr anchor="ctr"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sr-Latn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PREMA SADRŽAJU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sr-Latn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PREMA NAMENI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sr-Latn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PREMA INTERAKTIVNOSTI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sr-Latn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PREMA TEHNOLOGIJI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40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EAEB34-1749-4F5E-9F94-E71084E967F1}"/>
              </a:ext>
            </a:extLst>
          </p:cNvPr>
          <p:cNvSpPr txBox="1"/>
          <p:nvPr/>
        </p:nvSpPr>
        <p:spPr>
          <a:xfrm>
            <a:off x="3261714" y="643467"/>
            <a:ext cx="5379365" cy="5054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700" spc="-5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KLIJENTSKE TEHNOLOGIJE</a:t>
            </a:r>
          </a:p>
        </p:txBody>
      </p:sp>
      <p:sp>
        <p:nvSpPr>
          <p:cNvPr id="12291" name="AutoShape 2" descr="http://www.highteck.net/images/28-Client-Serv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2" name="AutoShape 4" descr="http://www.highteck.net/images/28-Client-Serv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FB5993E2-C02B-4335-ABA5-D8EC4655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0B801A2-5622-4BE8-9AD2-C337A2CD0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277" y="516835"/>
            <a:ext cx="2313633" cy="5772840"/>
          </a:xfrm>
        </p:spPr>
        <p:txBody>
          <a:bodyPr anchor="ctr">
            <a:normAutofit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en-US" sz="3100" dirty="0">
                <a:solidFill>
                  <a:srgbClr val="FFFFFF"/>
                </a:solidFill>
              </a:rPr>
              <a:t>Klijentske </a:t>
            </a:r>
            <a:r>
              <a:rPr lang="en-US" sz="3100">
                <a:solidFill>
                  <a:srgbClr val="FFFFFF"/>
                </a:solidFill>
              </a:rPr>
              <a:t>tehnologije</a:t>
            </a:r>
            <a:endParaRPr lang="en-US" sz="3100" dirty="0">
              <a:solidFill>
                <a:srgbClr val="FFFFFF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7AF614F-5BC3-4086-99F5-B87C5847A0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aphicFrame>
        <p:nvGraphicFramePr>
          <p:cNvPr id="16388" name="Content Placeholder 2">
            <a:extLst>
              <a:ext uri="{FF2B5EF4-FFF2-40B4-BE49-F238E27FC236}">
                <a16:creationId xmlns:a16="http://schemas.microsoft.com/office/drawing/2014/main" id="{C7233B1E-4154-42FD-8FCC-E4C4D2F89D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294509"/>
              </p:ext>
            </p:extLst>
          </p:nvPr>
        </p:nvGraphicFramePr>
        <p:xfrm>
          <a:off x="3556397" y="639763"/>
          <a:ext cx="5098256" cy="564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2" name="Content Placeholder 2">
            <a:extLst>
              <a:ext uri="{FF2B5EF4-FFF2-40B4-BE49-F238E27FC236}">
                <a16:creationId xmlns:a16="http://schemas.microsoft.com/office/drawing/2014/main" id="{21B77A9F-82BF-4A1E-9BDB-418013C037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6190030"/>
              </p:ext>
            </p:extLst>
          </p:nvPr>
        </p:nvGraphicFramePr>
        <p:xfrm>
          <a:off x="304800" y="1524000"/>
          <a:ext cx="5182791" cy="5051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AF2AAFED-31FF-4CD2-A900-6ADEF709FC64}"/>
              </a:ext>
            </a:extLst>
          </p:cNvPr>
          <p:cNvGrpSpPr/>
          <p:nvPr/>
        </p:nvGrpSpPr>
        <p:grpSpPr>
          <a:xfrm>
            <a:off x="6629400" y="2971800"/>
            <a:ext cx="1753195" cy="1582858"/>
            <a:chOff x="0" y="2311882"/>
            <a:chExt cx="5182791" cy="95471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FAA2589-05D3-48A0-A394-751FA3F1AA8A}"/>
                </a:ext>
              </a:extLst>
            </p:cNvPr>
            <p:cNvSpPr/>
            <p:nvPr/>
          </p:nvSpPr>
          <p:spPr>
            <a:xfrm>
              <a:off x="0" y="2311882"/>
              <a:ext cx="5182791" cy="95471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A0F6DCA3-D7D2-476C-B68B-A88BE644237A}"/>
                </a:ext>
              </a:extLst>
            </p:cNvPr>
            <p:cNvSpPr txBox="1"/>
            <p:nvPr/>
          </p:nvSpPr>
          <p:spPr>
            <a:xfrm>
              <a:off x="46606" y="2358488"/>
              <a:ext cx="5089579" cy="8615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/>
                <a:t>PODELA</a:t>
              </a:r>
              <a:br>
                <a:rPr lang="en-US" sz="2400" kern="1200" dirty="0"/>
              </a:br>
              <a:r>
                <a:rPr lang="en-US" sz="2400" kern="1200" dirty="0" err="1"/>
                <a:t>Klijentskh</a:t>
              </a:r>
              <a:r>
                <a:rPr lang="en-US" sz="2400" kern="1200" dirty="0"/>
                <a:t> </a:t>
              </a:r>
              <a:r>
                <a:rPr lang="en-US" sz="2400" kern="1200" dirty="0" err="1"/>
                <a:t>tehnologija</a:t>
              </a:r>
              <a:endParaRPr lang="en-US" sz="2400" kern="1200" dirty="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6" name="Content Placeholder 2">
            <a:extLst>
              <a:ext uri="{FF2B5EF4-FFF2-40B4-BE49-F238E27FC236}">
                <a16:creationId xmlns:a16="http://schemas.microsoft.com/office/drawing/2014/main" id="{E5859476-1B81-4923-857C-9B50A579C8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8438595"/>
              </p:ext>
            </p:extLst>
          </p:nvPr>
        </p:nvGraphicFramePr>
        <p:xfrm>
          <a:off x="822722" y="2098515"/>
          <a:ext cx="75438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A83C0E0-4683-490B-9558-A14FD6AEEB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634505"/>
              </p:ext>
            </p:extLst>
          </p:nvPr>
        </p:nvGraphicFramePr>
        <p:xfrm>
          <a:off x="822722" y="2098515"/>
          <a:ext cx="75438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631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6BACC38-A67D-46AE-9885-5DAE42386DA1}"/>
              </a:ext>
            </a:extLst>
          </p:cNvPr>
          <p:cNvSpPr txBox="1"/>
          <p:nvPr/>
        </p:nvSpPr>
        <p:spPr>
          <a:xfrm>
            <a:off x="822960" y="286603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spc="-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Kaskadni opisi stilova CSS</a:t>
            </a:r>
            <a:endParaRPr lang="en-US" sz="4800" spc="-5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301551-CF12-4D26-89CE-BFC01A74AA1B}"/>
              </a:ext>
            </a:extLst>
          </p:cNvPr>
          <p:cNvSpPr txBox="1"/>
          <p:nvPr/>
        </p:nvSpPr>
        <p:spPr>
          <a:xfrm>
            <a:off x="822959" y="1845734"/>
            <a:ext cx="484124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237490" marR="70485" indent="-172085" defTabSz="914400">
              <a:lnSpc>
                <a:spcPct val="90000"/>
              </a:lnSpc>
              <a:buClr>
                <a:schemeClr val="accent1"/>
              </a:buClr>
              <a:buSzPct val="78947"/>
              <a:buFont typeface="Calibri" panose="020F0502020204030204" pitchFamily="34" charset="0"/>
              <a:buChar char=""/>
              <a:tabLst>
                <a:tab pos="238125" algn="l"/>
              </a:tabLst>
            </a:pPr>
            <a:r>
              <a:rPr lang="en-US" sz="1700" b="1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700" b="1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b="1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700" b="1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b="1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dn</a:t>
            </a:r>
            <a:r>
              <a:rPr lang="en-US" sz="17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b="1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b="1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b="1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b="1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til</a:t>
            </a:r>
            <a:r>
              <a:rPr lang="en-US" sz="1700" b="1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</a:t>
            </a:r>
            <a:r>
              <a:rPr lang="en-US" sz="1700" b="1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1700" b="1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sz="1700" b="1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b="1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en-US" sz="1700" b="1" spc="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dn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vil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pom</a:t>
            </a:r>
            <a:r>
              <a:rPr lang="en-US" sz="1700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ć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ji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vl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gl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914400">
              <a:lnSpc>
                <a:spcPct val="90000"/>
              </a:lnSpc>
              <a:spcBef>
                <a:spcPts val="41"/>
              </a:spcBef>
              <a:buClr>
                <a:schemeClr val="accent1"/>
              </a:buClr>
              <a:buFont typeface="Calibri" panose="020F0502020204030204" pitchFamily="34" charset="0"/>
              <a:buChar char=""/>
            </a:pP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37490" marR="172085" indent="-172085" defTabSz="914400">
              <a:lnSpc>
                <a:spcPct val="90000"/>
              </a:lnSpc>
              <a:buClr>
                <a:schemeClr val="accent1"/>
              </a:buClr>
              <a:buSzPct val="78947"/>
              <a:buFont typeface="Calibri" panose="020F0502020204030204" pitchFamily="34" charset="0"/>
              <a:buChar char=""/>
              <a:tabLst>
                <a:tab pos="238125" algn="l"/>
              </a:tabLst>
            </a:pPr>
            <a:r>
              <a:rPr lang="en-US" sz="1700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omo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</a:t>
            </a:r>
            <a:r>
              <a:rPr lang="en-US" sz="1700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ća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gl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gl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vl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š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ec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oj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ž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aj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endParaRPr lang="en-US" sz="1700" spc="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37490" marR="172085" indent="-172085" defTabSz="914400">
              <a:lnSpc>
                <a:spcPct val="90000"/>
              </a:lnSpc>
              <a:buClr>
                <a:schemeClr val="accent1"/>
              </a:buClr>
              <a:buSzPct val="78947"/>
              <a:buFont typeface="Calibri" panose="020F0502020204030204" pitchFamily="34" charset="0"/>
              <a:buChar char=""/>
              <a:tabLst>
                <a:tab pos="238125" algn="l"/>
              </a:tabLst>
            </a:pPr>
            <a:endParaRPr lang="en-US" sz="1700" spc="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37490" marR="172085" indent="-172085" defTabSz="914400">
              <a:lnSpc>
                <a:spcPct val="90000"/>
              </a:lnSpc>
              <a:buClr>
                <a:schemeClr val="accent1"/>
              </a:buClr>
              <a:buSzPct val="78947"/>
              <a:buFont typeface="Calibri" panose="020F0502020204030204" pitchFamily="34" charset="0"/>
              <a:buChar char=""/>
              <a:tabLst>
                <a:tab pos="238125" algn="l"/>
              </a:tabLst>
            </a:pP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sz="1700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vil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tu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az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om</a:t>
            </a:r>
            <a:r>
              <a:rPr lang="en-US" sz="1700" spc="3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ć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ih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ž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 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đu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š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defTabSz="914400">
              <a:lnSpc>
                <a:spcPct val="90000"/>
              </a:lnSpc>
              <a:spcBef>
                <a:spcPts val="55"/>
              </a:spcBef>
              <a:buClr>
                <a:schemeClr val="accent1"/>
              </a:buClr>
              <a:buFont typeface="Calibri" panose="020F0502020204030204" pitchFamily="34" charset="0"/>
              <a:buChar char=""/>
            </a:pP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37490" marR="330835" indent="-172085" defTabSz="914400">
              <a:lnSpc>
                <a:spcPct val="90000"/>
              </a:lnSpc>
              <a:buClr>
                <a:schemeClr val="accent1"/>
              </a:buClr>
              <a:buSzPct val="78947"/>
              <a:buFont typeface="Calibri" panose="020F0502020204030204" pitchFamily="34" charset="0"/>
              <a:buChar char=""/>
              <a:tabLst>
                <a:tab pos="238125" algn="l"/>
              </a:tabLst>
            </a:pP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az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-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ž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aj</a:t>
            </a:r>
            <a:r>
              <a:rPr lang="en-US" sz="1700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gl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akš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1700" spc="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ža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1700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700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až</a:t>
            </a:r>
            <a:r>
              <a:rPr lang="en-US" sz="1700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700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Graphic 9" descr="Checkmark">
            <a:extLst>
              <a:ext uri="{FF2B5EF4-FFF2-40B4-BE49-F238E27FC236}">
                <a16:creationId xmlns:a16="http://schemas.microsoft.com/office/drawing/2014/main" id="{A78D4340-72B8-4168-9514-011E53BF1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5427" y="2476158"/>
            <a:ext cx="2351332" cy="235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080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9A56-F740-46C0-B3E0-DF635CBA1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3"/>
            <a:ext cx="7543800" cy="1450757"/>
          </a:xfrm>
        </p:spPr>
        <p:txBody>
          <a:bodyPr>
            <a:normAutofit/>
          </a:bodyPr>
          <a:lstStyle/>
          <a:p>
            <a:r>
              <a:rPr lang="en-US" sz="4400" spc="20">
                <a:latin typeface="Times New Roman"/>
                <a:cs typeface="Times New Roman"/>
              </a:rPr>
              <a:t>S</a:t>
            </a:r>
            <a:r>
              <a:rPr lang="en-US" sz="4400" spc="25">
                <a:latin typeface="Times New Roman"/>
                <a:cs typeface="Times New Roman"/>
              </a:rPr>
              <a:t>p</a:t>
            </a:r>
            <a:r>
              <a:rPr lang="en-US" sz="4400" spc="15">
                <a:latin typeface="Times New Roman"/>
                <a:cs typeface="Times New Roman"/>
              </a:rPr>
              <a:t>ec</a:t>
            </a:r>
            <a:r>
              <a:rPr lang="en-US" sz="4400" spc="10">
                <a:latin typeface="Times New Roman"/>
                <a:cs typeface="Times New Roman"/>
              </a:rPr>
              <a:t>i</a:t>
            </a:r>
            <a:r>
              <a:rPr lang="en-US" sz="4400">
                <a:latin typeface="Times New Roman"/>
                <a:cs typeface="Times New Roman"/>
              </a:rPr>
              <a:t>f</a:t>
            </a:r>
            <a:r>
              <a:rPr lang="en-US" sz="4400" spc="10">
                <a:latin typeface="Times New Roman"/>
                <a:cs typeface="Times New Roman"/>
              </a:rPr>
              <a:t>ik</a:t>
            </a:r>
            <a:r>
              <a:rPr lang="en-US" sz="4400" spc="15">
                <a:latin typeface="Times New Roman"/>
                <a:cs typeface="Times New Roman"/>
              </a:rPr>
              <a:t>ac</a:t>
            </a:r>
            <a:r>
              <a:rPr lang="en-US" sz="4400" spc="10">
                <a:latin typeface="Times New Roman"/>
                <a:cs typeface="Times New Roman"/>
              </a:rPr>
              <a:t>i</a:t>
            </a:r>
            <a:r>
              <a:rPr lang="en-US" sz="4400" spc="20">
                <a:latin typeface="Times New Roman"/>
                <a:cs typeface="Times New Roman"/>
              </a:rPr>
              <a:t>j</a:t>
            </a:r>
            <a:r>
              <a:rPr lang="en-US" sz="4400">
                <a:latin typeface="Times New Roman"/>
                <a:cs typeface="Times New Roman"/>
              </a:rPr>
              <a:t>a</a:t>
            </a:r>
            <a:r>
              <a:rPr lang="en-US" sz="4400" spc="20">
                <a:latin typeface="Times New Roman"/>
                <a:cs typeface="Times New Roman"/>
              </a:rPr>
              <a:t> </a:t>
            </a:r>
            <a:r>
              <a:rPr lang="en-US" sz="4400" spc="10">
                <a:latin typeface="Times New Roman"/>
                <a:cs typeface="Times New Roman"/>
              </a:rPr>
              <a:t>k</a:t>
            </a:r>
            <a:r>
              <a:rPr lang="en-US" sz="4400" spc="15">
                <a:latin typeface="Times New Roman"/>
                <a:cs typeface="Times New Roman"/>
              </a:rPr>
              <a:t>a</a:t>
            </a:r>
            <a:r>
              <a:rPr lang="en-US" sz="4400" spc="10">
                <a:latin typeface="Times New Roman"/>
                <a:cs typeface="Times New Roman"/>
              </a:rPr>
              <a:t>sk</a:t>
            </a:r>
            <a:r>
              <a:rPr lang="en-US" sz="4400" spc="15">
                <a:latin typeface="Times New Roman"/>
                <a:cs typeface="Times New Roman"/>
              </a:rPr>
              <a:t>a</a:t>
            </a:r>
            <a:r>
              <a:rPr lang="en-US" sz="4400" spc="35">
                <a:latin typeface="Times New Roman"/>
                <a:cs typeface="Times New Roman"/>
              </a:rPr>
              <a:t>d</a:t>
            </a:r>
            <a:r>
              <a:rPr lang="en-US" sz="4400" spc="10">
                <a:latin typeface="Times New Roman"/>
                <a:cs typeface="Times New Roman"/>
              </a:rPr>
              <a:t>ni</a:t>
            </a:r>
            <a:r>
              <a:rPr lang="en-US" sz="4400">
                <a:latin typeface="Times New Roman"/>
                <a:cs typeface="Times New Roman"/>
              </a:rPr>
              <a:t>h</a:t>
            </a:r>
            <a:r>
              <a:rPr lang="en-US" sz="4400" spc="15">
                <a:latin typeface="Times New Roman"/>
                <a:cs typeface="Times New Roman"/>
              </a:rPr>
              <a:t> </a:t>
            </a:r>
            <a:r>
              <a:rPr lang="en-US" sz="4400" spc="10">
                <a:latin typeface="Times New Roman"/>
                <a:cs typeface="Times New Roman"/>
              </a:rPr>
              <a:t>stil</a:t>
            </a:r>
            <a:r>
              <a:rPr lang="en-US" sz="4400" spc="25">
                <a:latin typeface="Times New Roman"/>
                <a:cs typeface="Times New Roman"/>
              </a:rPr>
              <a:t>ov</a:t>
            </a:r>
            <a:r>
              <a:rPr lang="en-US" sz="4400">
                <a:latin typeface="Times New Roman"/>
                <a:cs typeface="Times New Roman"/>
              </a:rPr>
              <a:t>a</a:t>
            </a:r>
            <a:br>
              <a:rPr lang="en-US" sz="4400">
                <a:latin typeface="Times New Roman"/>
                <a:cs typeface="Times New Roman"/>
              </a:rPr>
            </a:br>
            <a:endParaRPr lang="en-US" sz="4400"/>
          </a:p>
        </p:txBody>
      </p:sp>
      <p:graphicFrame>
        <p:nvGraphicFramePr>
          <p:cNvPr id="22" name="Content Placeholder 2">
            <a:extLst>
              <a:ext uri="{FF2B5EF4-FFF2-40B4-BE49-F238E27FC236}">
                <a16:creationId xmlns:a16="http://schemas.microsoft.com/office/drawing/2014/main" id="{D4115F7C-805C-46D2-B97F-43F35C90D8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6213204"/>
              </p:ext>
            </p:extLst>
          </p:nvPr>
        </p:nvGraphicFramePr>
        <p:xfrm>
          <a:off x="822722" y="2098515"/>
          <a:ext cx="75438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846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5160B-9481-4192-BC08-E88D639B7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276600"/>
            <a:ext cx="7543800" cy="1450757"/>
          </a:xfrm>
        </p:spPr>
        <p:txBody>
          <a:bodyPr>
            <a:normAutofit fontScale="90000"/>
          </a:bodyPr>
          <a:lstStyle/>
          <a:p>
            <a:r>
              <a:rPr lang="sr-Latn-RS" sz="4800" b="1" spc="30" dirty="0">
                <a:solidFill>
                  <a:srgbClr val="320065"/>
                </a:solidFill>
                <a:latin typeface="Arial"/>
                <a:cs typeface="Arial"/>
              </a:rPr>
              <a:t>KLIJENTSKO PROGRAMIRANJE</a:t>
            </a:r>
            <a:br>
              <a:rPr lang="sv-SE" sz="4800" dirty="0">
                <a:latin typeface="Arial"/>
                <a:cs typeface="Arial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907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8DD82D3-D002-45B0-B16A-82B3DA4EF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506222-6DC6-4B70-98CD-0A71EDD75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785" y="643466"/>
            <a:ext cx="2078455" cy="5225627"/>
          </a:xfrm>
        </p:spPr>
        <p:txBody>
          <a:bodyPr anchor="ctr">
            <a:normAutofit/>
          </a:bodyPr>
          <a:lstStyle/>
          <a:p>
            <a:r>
              <a:rPr lang="en-US" sz="3100"/>
              <a:t>Klijent serverske tehnogije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F09C252-16FE-4557-AD6D-BB5CA7734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31539" y="1570271"/>
            <a:ext cx="0" cy="3200400"/>
          </a:xfrm>
          <a:prstGeom prst="line">
            <a:avLst/>
          </a:prstGeom>
          <a:ln w="3175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62567-AF81-4036-AA0B-719E42A4F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3264" y="643466"/>
            <a:ext cx="5171980" cy="5225628"/>
          </a:xfrm>
        </p:spPr>
        <p:txBody>
          <a:bodyPr anchor="ctr">
            <a:normAutofit/>
          </a:bodyPr>
          <a:lstStyle/>
          <a:p>
            <a:r>
              <a:rPr lang="en-US" err="1"/>
              <a:t>Klijent</a:t>
            </a:r>
            <a:r>
              <a:rPr lang="en-US"/>
              <a:t> server </a:t>
            </a:r>
            <a:r>
              <a:rPr lang="en-US" err="1"/>
              <a:t>arhiktetura</a:t>
            </a:r>
            <a:endParaRPr lang="en-US"/>
          </a:p>
          <a:p>
            <a:r>
              <a:rPr lang="en-US" err="1"/>
              <a:t>Klijent</a:t>
            </a:r>
            <a:r>
              <a:rPr lang="en-US"/>
              <a:t> - </a:t>
            </a:r>
            <a:r>
              <a:rPr lang="en-US" err="1"/>
              <a:t>aktivan</a:t>
            </a:r>
            <a:r>
              <a:rPr lang="en-US"/>
              <a:t> </a:t>
            </a:r>
            <a:r>
              <a:rPr lang="en-US" err="1"/>
              <a:t>korisnik</a:t>
            </a:r>
            <a:endParaRPr lang="en-US"/>
          </a:p>
          <a:p>
            <a:r>
              <a:rPr lang="en-US"/>
              <a:t>Server – </a:t>
            </a:r>
            <a:r>
              <a:rPr lang="en-US" err="1"/>
              <a:t>pasivan</a:t>
            </a:r>
            <a:r>
              <a:rPr lang="en-US"/>
              <a:t> </a:t>
            </a:r>
            <a:r>
              <a:rPr lang="en-US" err="1"/>
              <a:t>korisnik</a:t>
            </a:r>
            <a:endParaRPr lang="en-US"/>
          </a:p>
          <a:p>
            <a:r>
              <a:rPr lang="en-US" err="1"/>
              <a:t>Tehnologija</a:t>
            </a:r>
            <a:endParaRPr lang="en-US"/>
          </a:p>
          <a:p>
            <a:r>
              <a:rPr lang="en-US" err="1"/>
              <a:t>Operativni</a:t>
            </a:r>
            <a:r>
              <a:rPr lang="en-US"/>
              <a:t> </a:t>
            </a:r>
            <a:r>
              <a:rPr lang="en-US" err="1"/>
              <a:t>sistemi</a:t>
            </a:r>
            <a:endParaRPr lang="en-US"/>
          </a:p>
          <a:p>
            <a:r>
              <a:rPr lang="en-US" err="1"/>
              <a:t>Akvizicija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obrada</a:t>
            </a:r>
            <a:r>
              <a:rPr lang="en-US"/>
              <a:t> </a:t>
            </a:r>
            <a:r>
              <a:rPr lang="en-US" err="1"/>
              <a:t>podataka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15B19B-E7BB-4060-B12F-3CDA8EF16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6336792"/>
            <a:ext cx="9141619" cy="52120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76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1973C2-EB8B-452A-A698-4A252FD3A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4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PU with binary numbers and blueprint">
            <a:extLst>
              <a:ext uri="{FF2B5EF4-FFF2-40B4-BE49-F238E27FC236}">
                <a16:creationId xmlns:a16="http://schemas.microsoft.com/office/drawing/2014/main" id="{1FCA36A7-F9E6-4234-A5A1-AC11C3AFEB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660" r="32760"/>
          <a:stretch/>
        </p:blipFill>
        <p:spPr>
          <a:xfrm>
            <a:off x="20" y="-12128"/>
            <a:ext cx="3490702" cy="687012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965712" y="2085703"/>
            <a:ext cx="462801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1723C-D67F-493C-BEAD-B1F358407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6561" y="838200"/>
            <a:ext cx="5181600" cy="435428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koji se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izvršavaju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klijentskoj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strani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mnogo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brži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od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programa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serverskoj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strani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Nije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potrebno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prenositi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podatke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preko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mreže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 bi se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prikazao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rezultat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akcije</a:t>
            </a:r>
            <a:endParaRPr lang="sr-Latn-R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sr-Latn-R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sr-Latn-R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PROBLEMI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Klijentsko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programiranje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nedostatak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kontrole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Teško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odrediti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kakvi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će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korisnici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pristupati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lokaciji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Koji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će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čitač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korisnici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koristiti</a:t>
            </a:r>
            <a:r>
              <a:rPr lang="sr-Latn-R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Koja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će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svojstva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čitača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biti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uključena</a:t>
            </a:r>
            <a:r>
              <a:rPr lang="sr-Latn-R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Koju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vrstu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procesora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korisnik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upotrebljava</a:t>
            </a:r>
            <a:r>
              <a:rPr lang="sr-Latn-R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Postoje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korisnici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koji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isključuju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podršku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en-U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skriptove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sr-Latn-R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sr-Latn-R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Korišćenje različitih ne testirnaih programa</a:t>
            </a:r>
            <a:endParaRPr lang="sr-Latn-R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648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940AE2F-B11A-D31E-CF15-95F4338FCB29}"/>
              </a:ext>
            </a:extLst>
          </p:cNvPr>
          <p:cNvSpPr txBox="1"/>
          <p:nvPr/>
        </p:nvSpPr>
        <p:spPr>
          <a:xfrm>
            <a:off x="530291" y="1752600"/>
            <a:ext cx="3886200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1800" b="0" i="0" u="none" strike="noStrike" baseline="0" dirty="0">
                <a:latin typeface="CMSS10"/>
              </a:rPr>
              <a:t>Veb-stranice se opisuju u vidu cistog teksta</a:t>
            </a:r>
          </a:p>
          <a:p>
            <a:pPr algn="l"/>
            <a:r>
              <a:rPr lang="en-US" sz="1800" b="0" i="0" u="none" strike="noStrike" baseline="0" dirty="0">
                <a:latin typeface="CMSS10"/>
              </a:rPr>
              <a:t>Tri </a:t>
            </a:r>
            <a:r>
              <a:rPr lang="en-US" sz="1800" b="0" i="0" u="none" strike="noStrike" baseline="0" dirty="0" err="1">
                <a:latin typeface="CMSS10"/>
              </a:rPr>
              <a:t>osnovna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aspekta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veb-strane</a:t>
            </a:r>
            <a:r>
              <a:rPr lang="en-US" sz="1800" b="0" i="0" u="none" strike="noStrike" baseline="0" dirty="0">
                <a:latin typeface="CMSS10"/>
              </a:rPr>
              <a:t>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400" b="0" i="0" u="none" strike="noStrike" baseline="0" dirty="0" err="1">
                <a:latin typeface="CMSS10"/>
              </a:rPr>
              <a:t>sadrzaj</a:t>
            </a:r>
            <a:r>
              <a:rPr lang="en-US" sz="1400" b="0" i="0" u="none" strike="noStrike" baseline="0" dirty="0">
                <a:latin typeface="CMSS10"/>
              </a:rPr>
              <a:t> { HTML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400" b="0" i="0" u="none" strike="noStrike" baseline="0" dirty="0" err="1">
                <a:latin typeface="CMSS10"/>
              </a:rPr>
              <a:t>izgled</a:t>
            </a:r>
            <a:r>
              <a:rPr lang="en-US" sz="1400" b="0" i="0" u="none" strike="noStrike" baseline="0" dirty="0">
                <a:latin typeface="CMSS10"/>
              </a:rPr>
              <a:t> { CSS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400" b="0" i="0" u="none" strike="noStrike" baseline="0" dirty="0" err="1">
                <a:latin typeface="CMSS10"/>
              </a:rPr>
              <a:t>ponasanje</a:t>
            </a:r>
            <a:r>
              <a:rPr lang="en-US" sz="1400" b="0" i="0" u="none" strike="noStrike" baseline="0" dirty="0">
                <a:latin typeface="CMSS10"/>
              </a:rPr>
              <a:t> { JavaScript</a:t>
            </a:r>
          </a:p>
          <a:p>
            <a:pPr algn="l"/>
            <a:r>
              <a:rPr lang="en-US" sz="1800" b="0" i="0" u="none" strike="noStrike" baseline="0" dirty="0" err="1">
                <a:latin typeface="CMSS10"/>
              </a:rPr>
              <a:t>Veb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pregledaci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razumeju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sve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navedene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jezike</a:t>
            </a:r>
            <a:endParaRPr lang="en-US" sz="1800" b="0" i="0" u="none" strike="noStrike" baseline="0" dirty="0">
              <a:latin typeface="CMSS10"/>
            </a:endParaRPr>
          </a:p>
          <a:p>
            <a:pPr algn="l"/>
            <a:r>
              <a:rPr lang="en-US" sz="1800" b="0" i="0" u="none" strike="noStrike" baseline="0" dirty="0">
                <a:latin typeface="CMSS10"/>
              </a:rPr>
              <a:t>HTML </a:t>
            </a:r>
            <a:r>
              <a:rPr lang="en-US" sz="1800" b="0" i="0" u="none" strike="noStrike" baseline="0" dirty="0" err="1">
                <a:latin typeface="CMSS10"/>
              </a:rPr>
              <a:t>i</a:t>
            </a:r>
            <a:r>
              <a:rPr lang="en-US" sz="1800" b="0" i="0" u="none" strike="noStrike" baseline="0" dirty="0">
                <a:latin typeface="CMSS10"/>
              </a:rPr>
              <a:t> CSS </a:t>
            </a:r>
            <a:r>
              <a:rPr lang="en-US" sz="1800" b="0" i="0" u="none" strike="noStrike" baseline="0" dirty="0" err="1">
                <a:latin typeface="CMSS10"/>
              </a:rPr>
              <a:t>nisu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programski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jezici</a:t>
            </a:r>
            <a:r>
              <a:rPr lang="en-US" sz="1800" b="0" i="0" u="none" strike="noStrike" baseline="0" dirty="0">
                <a:latin typeface="CMSS10"/>
              </a:rPr>
              <a:t>, </a:t>
            </a:r>
            <a:r>
              <a:rPr lang="en-US" sz="1800" b="0" i="0" u="none" strike="noStrike" baseline="0" dirty="0" err="1">
                <a:latin typeface="CMSS10"/>
              </a:rPr>
              <a:t>dok</a:t>
            </a:r>
            <a:r>
              <a:rPr lang="en-US" sz="1800" b="0" i="0" u="none" strike="noStrike" baseline="0" dirty="0">
                <a:latin typeface="CMSS10"/>
              </a:rPr>
              <a:t> JavaScript </a:t>
            </a:r>
            <a:r>
              <a:rPr lang="en-US" sz="1800" b="0" i="0" u="none" strike="noStrike" baseline="0" dirty="0" err="1">
                <a:latin typeface="CMSS10"/>
              </a:rPr>
              <a:t>jeste</a:t>
            </a:r>
            <a:endParaRPr lang="en-US" sz="1800" b="0" i="0" u="none" strike="noStrike" baseline="0" dirty="0">
              <a:latin typeface="CMSS10"/>
            </a:endParaRPr>
          </a:p>
          <a:p>
            <a:pPr algn="l"/>
            <a:r>
              <a:rPr lang="en-US" sz="1800" b="0" i="0" u="none" strike="noStrike" baseline="0" dirty="0" err="1">
                <a:latin typeface="CMSS10"/>
              </a:rPr>
              <a:t>Sintaksa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sva</a:t>
            </a:r>
            <a:r>
              <a:rPr lang="en-US" sz="1800" b="0" i="0" u="none" strike="noStrike" baseline="0" dirty="0">
                <a:latin typeface="CMSS10"/>
              </a:rPr>
              <a:t> tri </a:t>
            </a:r>
            <a:r>
              <a:rPr lang="en-US" sz="1800" b="0" i="0" u="none" strike="noStrike" baseline="0" dirty="0" err="1">
                <a:latin typeface="CMSS10"/>
              </a:rPr>
              <a:t>jezika</a:t>
            </a:r>
            <a:r>
              <a:rPr lang="en-US" sz="1800" b="0" i="0" u="none" strike="noStrike" baseline="0" dirty="0">
                <a:latin typeface="CMSS10"/>
              </a:rPr>
              <a:t> </a:t>
            </a:r>
            <a:r>
              <a:rPr lang="en-US" sz="1800" b="0" i="0" u="none" strike="noStrike" baseline="0" dirty="0" err="1">
                <a:latin typeface="CMSS10"/>
              </a:rPr>
              <a:t>razlicita</a:t>
            </a:r>
            <a:r>
              <a:rPr lang="en-US" sz="1800" b="0" i="0" u="none" strike="noStrike" baseline="0" dirty="0">
                <a:latin typeface="CMSS10"/>
              </a:rPr>
              <a:t> { primer: </a:t>
            </a:r>
            <a:r>
              <a:rPr lang="en-US" sz="1800" b="0" i="0" u="none" strike="noStrike" baseline="0" dirty="0" err="1">
                <a:latin typeface="CMSS10"/>
              </a:rPr>
              <a:t>komentari</a:t>
            </a:r>
            <a:endParaRPr lang="en-US" sz="1800" b="0" i="0" u="none" strike="noStrike" baseline="0" dirty="0">
              <a:latin typeface="CMSS10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400" b="0" i="0" u="none" strike="noStrike" baseline="0" dirty="0">
                <a:latin typeface="CMTT10"/>
              </a:rPr>
              <a:t>&lt;!-- </a:t>
            </a:r>
            <a:r>
              <a:rPr lang="en-US" sz="1400" b="0" i="0" u="none" strike="noStrike" baseline="0" dirty="0" err="1">
                <a:latin typeface="CMTT10"/>
              </a:rPr>
              <a:t>komentar</a:t>
            </a:r>
            <a:r>
              <a:rPr lang="en-US" sz="1400" b="0" i="0" u="none" strike="noStrike" baseline="0" dirty="0">
                <a:latin typeface="CMTT10"/>
              </a:rPr>
              <a:t> --&gt; </a:t>
            </a:r>
            <a:r>
              <a:rPr lang="en-US" sz="1400" b="0" i="0" u="none" strike="noStrike" baseline="0" dirty="0">
                <a:latin typeface="CMSS10"/>
              </a:rPr>
              <a:t>(HTML)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400" b="0" i="0" u="none" strike="noStrike" baseline="0" dirty="0">
                <a:latin typeface="CMTT10"/>
              </a:rPr>
              <a:t>/* </a:t>
            </a:r>
            <a:r>
              <a:rPr lang="en-US" sz="1400" b="0" i="0" u="none" strike="noStrike" baseline="0" dirty="0" err="1">
                <a:latin typeface="CMTT10"/>
              </a:rPr>
              <a:t>komentar</a:t>
            </a:r>
            <a:r>
              <a:rPr lang="en-US" sz="1400" b="0" i="0" u="none" strike="noStrike" baseline="0" dirty="0">
                <a:latin typeface="CMTT10"/>
              </a:rPr>
              <a:t> */ </a:t>
            </a:r>
            <a:r>
              <a:rPr lang="en-US" sz="1400" b="0" i="0" u="none" strike="noStrike" baseline="0" dirty="0">
                <a:latin typeface="CMSS10"/>
              </a:rPr>
              <a:t>(CSS)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400" b="0" i="0" u="none" strike="noStrike" baseline="0" dirty="0">
                <a:latin typeface="CMTT10"/>
              </a:rPr>
              <a:t>// </a:t>
            </a:r>
            <a:r>
              <a:rPr lang="en-US" sz="1400" b="0" i="0" u="none" strike="noStrike" baseline="0" dirty="0" err="1">
                <a:latin typeface="CMTT10"/>
              </a:rPr>
              <a:t>komentar</a:t>
            </a:r>
            <a:r>
              <a:rPr lang="en-US" sz="1400" b="0" i="0" u="none" strike="noStrike" baseline="0" dirty="0">
                <a:latin typeface="CMTT10"/>
              </a:rPr>
              <a:t> </a:t>
            </a:r>
            <a:r>
              <a:rPr lang="en-US" sz="1400" b="0" i="0" u="none" strike="noStrike" baseline="0" dirty="0">
                <a:latin typeface="CMSS10"/>
              </a:rPr>
              <a:t>(JavaScript)</a:t>
            </a:r>
          </a:p>
          <a:p>
            <a:pPr algn="l"/>
            <a:r>
              <a:rPr lang="pl-PL" sz="1800" b="0" i="0" u="none" strike="noStrike" baseline="0" dirty="0">
                <a:latin typeface="CMSS10"/>
              </a:rPr>
              <a:t>Stilski i programski opisi mogu se zadati i u zasebnim datotekama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4016BF-937C-8447-7B80-59899C1A53B8}"/>
              </a:ext>
            </a:extLst>
          </p:cNvPr>
          <p:cNvSpPr txBox="1"/>
          <p:nvPr/>
        </p:nvSpPr>
        <p:spPr>
          <a:xfrm>
            <a:off x="4724400" y="2057400"/>
            <a:ext cx="40386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0" i="0" u="none" strike="noStrike" baseline="0" dirty="0">
                <a:latin typeface="CMTT8"/>
              </a:rPr>
              <a:t>&lt;span class="</a:t>
            </a:r>
            <a:r>
              <a:rPr lang="en-US" sz="1800" b="0" i="0" u="none" strike="noStrike" baseline="0" dirty="0" err="1">
                <a:latin typeface="CMTT8"/>
              </a:rPr>
              <a:t>termin</a:t>
            </a:r>
            <a:r>
              <a:rPr lang="en-US" sz="1800" b="0" i="0" u="none" strike="noStrike" baseline="0" dirty="0">
                <a:latin typeface="CMTT8"/>
              </a:rPr>
              <a:t>"&gt;</a:t>
            </a:r>
            <a:r>
              <a:rPr lang="en-US" sz="1800" b="0" i="0" u="none" strike="noStrike" baseline="0" dirty="0" err="1">
                <a:latin typeface="CMTT8"/>
              </a:rPr>
              <a:t>memorija</a:t>
            </a:r>
            <a:r>
              <a:rPr lang="en-US" sz="1800" b="0" i="0" u="none" strike="noStrike" baseline="0" dirty="0">
                <a:latin typeface="CMTT8"/>
              </a:rPr>
              <a:t>&lt;/span&gt; </a:t>
            </a:r>
            <a:r>
              <a:rPr lang="en-US" sz="1800" b="0" i="0" u="none" strike="noStrike" baseline="0" dirty="0" err="1">
                <a:latin typeface="CMTT8"/>
              </a:rPr>
              <a:t>i</a:t>
            </a:r>
            <a:endParaRPr lang="en-US" sz="1800" b="0" i="0" u="none" strike="noStrike" baseline="0" dirty="0">
              <a:latin typeface="CMTT8"/>
            </a:endParaRP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&lt;span class="</a:t>
            </a:r>
            <a:r>
              <a:rPr lang="en-US" sz="1800" b="0" i="0" u="none" strike="noStrike" baseline="0" dirty="0" err="1">
                <a:latin typeface="CMTT8"/>
              </a:rPr>
              <a:t>termin</a:t>
            </a:r>
            <a:r>
              <a:rPr lang="en-US" sz="1800" b="0" i="0" u="none" strike="noStrike" baseline="0" dirty="0">
                <a:latin typeface="CMTT8"/>
              </a:rPr>
              <a:t>"&gt;</a:t>
            </a:r>
            <a:r>
              <a:rPr lang="en-US" sz="1800" b="0" i="0" u="none" strike="noStrike" baseline="0" dirty="0" err="1">
                <a:latin typeface="CMTT8"/>
              </a:rPr>
              <a:t>ulazno-izlazni</a:t>
            </a:r>
            <a:r>
              <a:rPr lang="en-US" sz="1800" b="0" i="0" u="none" strike="noStrike" baseline="0" dirty="0">
                <a:latin typeface="CMTT8"/>
              </a:rPr>
              <a:t> </a:t>
            </a:r>
            <a:r>
              <a:rPr lang="en-US" sz="1800" b="0" i="0" u="none" strike="noStrike" baseline="0" dirty="0" err="1">
                <a:latin typeface="CMTT8"/>
              </a:rPr>
              <a:t>uredaji</a:t>
            </a:r>
            <a:r>
              <a:rPr lang="en-US" sz="1800" b="0" i="0" u="none" strike="noStrike" baseline="0" dirty="0">
                <a:latin typeface="CMTT8"/>
              </a:rPr>
              <a:t>&lt;/span&gt;.</a:t>
            </a: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&lt;pre&gt;</a:t>
            </a: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&lt;code&gt;</a:t>
            </a: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&lt;span class="keyword"&gt;program&lt;/span&gt; &lt;span class="id"&gt;Hello&lt;/span&gt;;</a:t>
            </a: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&lt;span class="keyword"&gt;begin&lt;/span&gt;</a:t>
            </a: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&lt;span class="id"&gt;</a:t>
            </a:r>
            <a:r>
              <a:rPr lang="en-US" sz="1800" b="0" i="0" u="none" strike="noStrike" baseline="0" dirty="0" err="1">
                <a:latin typeface="CMTT8"/>
              </a:rPr>
              <a:t>WriteLn</a:t>
            </a:r>
            <a:r>
              <a:rPr lang="en-US" sz="1800" b="0" i="0" u="none" strike="noStrike" baseline="0" dirty="0">
                <a:latin typeface="CMTT8"/>
              </a:rPr>
              <a:t>&lt;/span&gt;(&lt;span class="str"&gt;'</a:t>
            </a:r>
            <a:r>
              <a:rPr lang="en-US" sz="1800" b="0" i="0" u="none" strike="noStrike" baseline="0" dirty="0" err="1">
                <a:latin typeface="CMTT8"/>
              </a:rPr>
              <a:t>Zdravo</a:t>
            </a:r>
            <a:r>
              <a:rPr lang="en-US" sz="1800" b="0" i="0" u="none" strike="noStrike" baseline="0" dirty="0">
                <a:latin typeface="CMTT8"/>
              </a:rPr>
              <a:t>, </a:t>
            </a:r>
            <a:r>
              <a:rPr lang="en-US" sz="1800" b="0" i="0" u="none" strike="noStrike" baseline="0" dirty="0" err="1">
                <a:latin typeface="CMTT8"/>
              </a:rPr>
              <a:t>svete</a:t>
            </a:r>
            <a:r>
              <a:rPr lang="en-US" sz="1800" b="0" i="0" u="none" strike="noStrike" baseline="0" dirty="0">
                <a:latin typeface="CMTT8"/>
              </a:rPr>
              <a:t>'&lt;/span&gt;)</a:t>
            </a: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&lt;span class="keyword"&gt;end&lt;/span&gt;.</a:t>
            </a: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&lt;/code&gt;</a:t>
            </a:r>
          </a:p>
          <a:p>
            <a:pPr algn="l"/>
            <a:r>
              <a:rPr lang="en-US" sz="1800" b="0" i="0" u="none" strike="noStrike" baseline="0" dirty="0">
                <a:latin typeface="CMTT8"/>
              </a:rPr>
              <a:t>&lt;/pre&gt;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A94255C-91C8-7253-421B-44BCF6916BBF}"/>
              </a:ext>
            </a:extLst>
          </p:cNvPr>
          <p:cNvCxnSpPr/>
          <p:nvPr/>
        </p:nvCxnSpPr>
        <p:spPr>
          <a:xfrm flipH="1">
            <a:off x="4498909" y="788379"/>
            <a:ext cx="73091" cy="541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10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reza dva racunara">
            <a:extLst>
              <a:ext uri="{FF2B5EF4-FFF2-40B4-BE49-F238E27FC236}">
                <a16:creationId xmlns:a16="http://schemas.microsoft.com/office/drawing/2014/main" id="{069252D6-D74E-47DF-ACDF-7E637E487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86000"/>
            <a:ext cx="28575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4D2D276-8591-4E8F-9C4F-F5A245FC4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3462867"/>
            <a:ext cx="3220742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159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3"/>
            <a:ext cx="7543800" cy="145075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vi-VN" i="1">
                <a:latin typeface="Calibri" pitchFamily="34" charset="0"/>
                <a:cs typeface="Calibri" pitchFamily="34" charset="0"/>
              </a:rPr>
              <a:t>Klijentsko-serverski odnos</a:t>
            </a:r>
            <a:endParaRPr lang="en-US">
              <a:cs typeface="Calibri" pitchFamily="34" charset="0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0F92B23-2755-4186-B2DE-5E87A10926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0094427"/>
              </p:ext>
            </p:extLst>
          </p:nvPr>
        </p:nvGraphicFramePr>
        <p:xfrm>
          <a:off x="822722" y="2098515"/>
          <a:ext cx="75438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47705-5B49-4ADA-9C40-35CEA443E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3352800"/>
            <a:ext cx="7543800" cy="1450757"/>
          </a:xfrm>
        </p:spPr>
        <p:txBody>
          <a:bodyPr>
            <a:normAutofit fontScale="90000"/>
          </a:bodyPr>
          <a:lstStyle/>
          <a:p>
            <a:r>
              <a:rPr lang="en-US" sz="4800" b="1" spc="-10" dirty="0" err="1">
                <a:solidFill>
                  <a:srgbClr val="320065"/>
                </a:solidFill>
                <a:latin typeface="Arial"/>
                <a:cs typeface="Arial"/>
              </a:rPr>
              <a:t>S</a:t>
            </a:r>
            <a:r>
              <a:rPr lang="en-US" sz="4800" b="1" spc="-15" dirty="0" err="1">
                <a:solidFill>
                  <a:srgbClr val="320065"/>
                </a:solidFill>
                <a:latin typeface="Arial"/>
                <a:cs typeface="Arial"/>
              </a:rPr>
              <a:t>t</a:t>
            </a:r>
            <a:r>
              <a:rPr lang="en-US" sz="4800" b="1" spc="-5" dirty="0" err="1">
                <a:solidFill>
                  <a:srgbClr val="320065"/>
                </a:solidFill>
                <a:latin typeface="Arial"/>
                <a:cs typeface="Arial"/>
              </a:rPr>
              <a:t>a</a:t>
            </a:r>
            <a:r>
              <a:rPr lang="en-US" sz="4800" b="1" spc="-15" dirty="0" err="1">
                <a:solidFill>
                  <a:srgbClr val="320065"/>
                </a:solidFill>
                <a:latin typeface="Arial"/>
                <a:cs typeface="Arial"/>
              </a:rPr>
              <a:t>t</a:t>
            </a:r>
            <a:r>
              <a:rPr lang="en-US" sz="4800" b="1" spc="30" dirty="0" err="1">
                <a:solidFill>
                  <a:srgbClr val="320065"/>
                </a:solidFill>
                <a:latin typeface="Arial"/>
                <a:cs typeface="Arial"/>
              </a:rPr>
              <a:t>i</a:t>
            </a:r>
            <a:r>
              <a:rPr lang="en-US" sz="4800" b="1" spc="-5" dirty="0" err="1">
                <a:solidFill>
                  <a:srgbClr val="320065"/>
                </a:solidFill>
                <a:latin typeface="Arial"/>
                <a:cs typeface="Arial"/>
              </a:rPr>
              <a:t>čk</a:t>
            </a:r>
            <a:r>
              <a:rPr lang="en-US" sz="4800" b="1" spc="-10" dirty="0" err="1">
                <a:solidFill>
                  <a:srgbClr val="320065"/>
                </a:solidFill>
                <a:latin typeface="Arial"/>
                <a:cs typeface="Arial"/>
              </a:rPr>
              <a:t>i</a:t>
            </a:r>
            <a:r>
              <a:rPr lang="en-US" sz="4800" b="1" spc="-10" dirty="0">
                <a:solidFill>
                  <a:srgbClr val="320065"/>
                </a:solidFill>
                <a:latin typeface="Arial"/>
                <a:cs typeface="Arial"/>
              </a:rPr>
              <a:t> </a:t>
            </a:r>
            <a:r>
              <a:rPr lang="en-US" sz="4800" b="1" spc="-10" dirty="0" err="1">
                <a:solidFill>
                  <a:srgbClr val="320065"/>
                </a:solidFill>
                <a:latin typeface="Arial"/>
                <a:cs typeface="Arial"/>
              </a:rPr>
              <a:t>i</a:t>
            </a:r>
            <a:r>
              <a:rPr lang="en-US" sz="4800" b="1" spc="-10" dirty="0">
                <a:solidFill>
                  <a:srgbClr val="320065"/>
                </a:solidFill>
                <a:latin typeface="Arial"/>
                <a:cs typeface="Arial"/>
              </a:rPr>
              <a:t> </a:t>
            </a:r>
            <a:r>
              <a:rPr lang="en-US" sz="4800" b="1" spc="-10" dirty="0" err="1">
                <a:solidFill>
                  <a:srgbClr val="320065"/>
                </a:solidFill>
                <a:latin typeface="Arial"/>
                <a:cs typeface="Arial"/>
              </a:rPr>
              <a:t>din</a:t>
            </a:r>
            <a:r>
              <a:rPr lang="en-US" sz="4800" b="1" spc="-20" dirty="0" err="1">
                <a:solidFill>
                  <a:srgbClr val="320065"/>
                </a:solidFill>
                <a:latin typeface="Arial"/>
                <a:cs typeface="Arial"/>
              </a:rPr>
              <a:t>a</a:t>
            </a:r>
            <a:r>
              <a:rPr lang="en-US" sz="4800" b="1" spc="-5" dirty="0" err="1">
                <a:solidFill>
                  <a:srgbClr val="320065"/>
                </a:solidFill>
                <a:latin typeface="Arial"/>
                <a:cs typeface="Arial"/>
              </a:rPr>
              <a:t>m</a:t>
            </a:r>
            <a:r>
              <a:rPr lang="en-US" sz="4800" b="1" spc="70" dirty="0" err="1">
                <a:solidFill>
                  <a:srgbClr val="320065"/>
                </a:solidFill>
                <a:latin typeface="Arial"/>
                <a:cs typeface="Arial"/>
              </a:rPr>
              <a:t>i</a:t>
            </a:r>
            <a:r>
              <a:rPr lang="en-US" sz="4800" b="1" spc="-5" dirty="0" err="1">
                <a:solidFill>
                  <a:srgbClr val="320065"/>
                </a:solidFill>
                <a:latin typeface="Arial"/>
                <a:cs typeface="Arial"/>
              </a:rPr>
              <a:t>čk</a:t>
            </a:r>
            <a:r>
              <a:rPr lang="en-US" sz="4800" b="1" spc="-10" dirty="0" err="1">
                <a:solidFill>
                  <a:srgbClr val="320065"/>
                </a:solidFill>
                <a:latin typeface="Arial"/>
                <a:cs typeface="Arial"/>
              </a:rPr>
              <a:t>i</a:t>
            </a:r>
            <a:r>
              <a:rPr lang="en-US" sz="4800" b="1" spc="-10" dirty="0">
                <a:solidFill>
                  <a:srgbClr val="320065"/>
                </a:solidFill>
                <a:latin typeface="Arial"/>
                <a:cs typeface="Arial"/>
              </a:rPr>
              <a:t> </a:t>
            </a:r>
            <a:r>
              <a:rPr lang="en-US" sz="4800" b="1" spc="-5" dirty="0">
                <a:solidFill>
                  <a:srgbClr val="320065"/>
                </a:solidFill>
                <a:latin typeface="Arial"/>
                <a:cs typeface="Arial"/>
              </a:rPr>
              <a:t>We</a:t>
            </a:r>
            <a:r>
              <a:rPr lang="en-US" sz="4800" b="1" spc="-25" dirty="0">
                <a:solidFill>
                  <a:srgbClr val="320065"/>
                </a:solidFill>
                <a:latin typeface="Arial"/>
                <a:cs typeface="Arial"/>
              </a:rPr>
              <a:t>b</a:t>
            </a:r>
            <a:r>
              <a:rPr lang="en-US" sz="4800" b="1" spc="5" dirty="0">
                <a:solidFill>
                  <a:srgbClr val="320065"/>
                </a:solidFill>
                <a:latin typeface="Arial"/>
                <a:cs typeface="Arial"/>
              </a:rPr>
              <a:t> </a:t>
            </a:r>
            <a:r>
              <a:rPr lang="en-US" sz="4800" b="1" spc="-5" dirty="0" err="1">
                <a:solidFill>
                  <a:srgbClr val="320065"/>
                </a:solidFill>
                <a:latin typeface="Arial"/>
                <a:cs typeface="Arial"/>
              </a:rPr>
              <a:t>sa</a:t>
            </a:r>
            <a:r>
              <a:rPr lang="en-US" sz="4800" b="1" spc="-25" dirty="0" err="1">
                <a:solidFill>
                  <a:srgbClr val="320065"/>
                </a:solidFill>
                <a:latin typeface="Arial"/>
                <a:cs typeface="Arial"/>
              </a:rPr>
              <a:t>d</a:t>
            </a:r>
            <a:r>
              <a:rPr lang="en-US" sz="4800" b="1" spc="50" dirty="0" err="1">
                <a:solidFill>
                  <a:srgbClr val="320065"/>
                </a:solidFill>
                <a:latin typeface="Arial"/>
                <a:cs typeface="Arial"/>
              </a:rPr>
              <a:t>r</a:t>
            </a:r>
            <a:r>
              <a:rPr lang="en-US" sz="4800" b="1" spc="-5" dirty="0" err="1">
                <a:solidFill>
                  <a:srgbClr val="320065"/>
                </a:solidFill>
                <a:latin typeface="Arial"/>
                <a:cs typeface="Arial"/>
              </a:rPr>
              <a:t>ža</a:t>
            </a:r>
            <a:r>
              <a:rPr lang="en-US" sz="4800" b="1" spc="-10" dirty="0" err="1">
                <a:solidFill>
                  <a:srgbClr val="320065"/>
                </a:solidFill>
                <a:latin typeface="Arial"/>
                <a:cs typeface="Arial"/>
              </a:rPr>
              <a:t>ji</a:t>
            </a:r>
            <a:br>
              <a:rPr lang="en-US" sz="4800" dirty="0">
                <a:latin typeface="Arial"/>
                <a:cs typeface="Arial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30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1A0B548-B60D-42E7-B492-F36FE5E6E316}"/>
              </a:ext>
            </a:extLst>
          </p:cNvPr>
          <p:cNvSpPr txBox="1"/>
          <p:nvPr/>
        </p:nvSpPr>
        <p:spPr>
          <a:xfrm>
            <a:off x="777241" y="2209800"/>
            <a:ext cx="4841240" cy="3429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368934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ü"/>
              <a:tabLst>
                <a:tab pos="256540" algn="l"/>
              </a:tabLst>
            </a:pPr>
            <a:r>
              <a:rPr lang="en-US" b="1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b="1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b="1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b="1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</a:t>
            </a:r>
            <a:r>
              <a:rPr lang="en-US" b="1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č</a:t>
            </a:r>
            <a:r>
              <a:rPr lang="en-US" b="1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b="1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spc="4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</a:t>
            </a:r>
            <a:r>
              <a:rPr lang="en-US" b="1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r>
              <a:rPr lang="en-US" b="1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b="1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b="1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b="1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rž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b="1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b="1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sm</a:t>
            </a:r>
            <a:r>
              <a:rPr lang="en-US" spc="3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št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3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 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ara</a:t>
            </a:r>
            <a:r>
              <a:rPr lang="en-US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ć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kt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pc="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sist</a:t>
            </a:r>
            <a:r>
              <a:rPr lang="en-US" spc="3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4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</a:t>
            </a:r>
            <a:r>
              <a:rPr lang="en-US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r>
              <a:rPr lang="en-US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er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er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mn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pc="1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z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uk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kli</a:t>
            </a:r>
            <a:r>
              <a:rPr lang="en-US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ntim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en-US" spc="2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spc="2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ih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ovo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r>
              <a:rPr lang="en-US" spc="1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</a:t>
            </a:r>
            <a:r>
              <a:rPr lang="en-US" spc="3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ht</a:t>
            </a:r>
            <a:r>
              <a:rPr lang="en-US" spc="1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pc="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r>
              <a:rPr lang="en-US" spc="1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368934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ü"/>
              <a:tabLst>
                <a:tab pos="256540" algn="l"/>
              </a:tabLst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68934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ü"/>
              <a:tabLst>
                <a:tab pos="256540" algn="l"/>
              </a:tabLst>
            </a:pP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 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Celokupna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aktivnost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posetioca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statičkih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web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sajtova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  se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svodi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na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pregledanje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sadržaja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jer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ne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mogu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da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prikupljaju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informacije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o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posetiocu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njegovim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aktivnostima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ili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da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prikazuju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(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generišu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)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određeni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sadržaj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u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zavisnosti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od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aktivnosti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posetioca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1" name="Graphic 30" descr="Robot">
            <a:extLst>
              <a:ext uri="{FF2B5EF4-FFF2-40B4-BE49-F238E27FC236}">
                <a16:creationId xmlns:a16="http://schemas.microsoft.com/office/drawing/2014/main" id="{340874FC-C335-48A8-A151-563918FF0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13717" y="2476158"/>
            <a:ext cx="2553042" cy="255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60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1C08F-58F5-4390-A1D9-CA81A4781D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8" y="1845734"/>
            <a:ext cx="5349241" cy="4326466"/>
          </a:xfrm>
        </p:spPr>
        <p:txBody>
          <a:bodyPr>
            <a:normAutofit/>
          </a:bodyPr>
          <a:lstStyle/>
          <a:p>
            <a:r>
              <a:rPr lang="en-US" sz="1600" b="1" i="0" dirty="0" err="1">
                <a:effectLst/>
                <a:latin typeface="Armata"/>
              </a:rPr>
              <a:t>Prednosti</a:t>
            </a:r>
            <a:r>
              <a:rPr lang="en-US" sz="1600" b="1" i="0" dirty="0">
                <a:effectLst/>
                <a:latin typeface="Armata"/>
              </a:rPr>
              <a:t> </a:t>
            </a:r>
            <a:r>
              <a:rPr lang="en-US" sz="1600" b="1" i="0" dirty="0" err="1">
                <a:effectLst/>
                <a:latin typeface="Armata"/>
              </a:rPr>
              <a:t>statičkih</a:t>
            </a:r>
            <a:r>
              <a:rPr lang="en-US" sz="1600" b="1" i="0" dirty="0">
                <a:effectLst/>
                <a:latin typeface="Armata"/>
              </a:rPr>
              <a:t> web </a:t>
            </a:r>
            <a:r>
              <a:rPr lang="en-US" sz="1600" b="1" i="0" dirty="0" err="1">
                <a:effectLst/>
                <a:latin typeface="Armata"/>
              </a:rPr>
              <a:t>sajtova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</a:t>
            </a:r>
            <a:r>
              <a:rPr lang="en-US" sz="1600" b="0" i="0" dirty="0" err="1">
                <a:effectLst/>
                <a:latin typeface="Armata"/>
              </a:rPr>
              <a:t>Brža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izrada</a:t>
            </a:r>
            <a:r>
              <a:rPr lang="en-US" sz="1600" b="0" i="0" dirty="0">
                <a:effectLst/>
                <a:latin typeface="Armata"/>
              </a:rPr>
              <a:t>.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</a:t>
            </a:r>
            <a:r>
              <a:rPr lang="en-US" sz="1600" b="0" i="0" dirty="0" err="1">
                <a:effectLst/>
                <a:latin typeface="Armata"/>
              </a:rPr>
              <a:t>Jednostavnija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brža</a:t>
            </a:r>
            <a:r>
              <a:rPr lang="en-US" sz="1600" b="0" i="0" dirty="0">
                <a:effectLst/>
                <a:latin typeface="Armata"/>
              </a:rPr>
              <a:t> SEO </a:t>
            </a:r>
            <a:r>
              <a:rPr lang="en-US" sz="1600" b="0" i="0" dirty="0" err="1">
                <a:effectLst/>
                <a:latin typeface="Armata"/>
              </a:rPr>
              <a:t>optimizacija</a:t>
            </a:r>
            <a:r>
              <a:rPr lang="en-US" sz="1600" b="0" i="0" dirty="0">
                <a:effectLst/>
                <a:latin typeface="Armata"/>
              </a:rPr>
              <a:t>.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Ne </a:t>
            </a:r>
            <a:r>
              <a:rPr lang="en-US" sz="1600" b="0" i="0" dirty="0" err="1">
                <a:effectLst/>
                <a:latin typeface="Armata"/>
              </a:rPr>
              <a:t>zahtevaju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bazu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podataka</a:t>
            </a:r>
            <a:r>
              <a:rPr lang="en-US" sz="1600" b="0" i="0" dirty="0">
                <a:effectLst/>
                <a:latin typeface="Armata"/>
              </a:rPr>
              <a:t>.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</a:t>
            </a:r>
            <a:r>
              <a:rPr lang="en-US" sz="1600" b="0" i="0" dirty="0" err="1">
                <a:effectLst/>
                <a:latin typeface="Armata"/>
              </a:rPr>
              <a:t>Brže</a:t>
            </a:r>
            <a:r>
              <a:rPr lang="en-US" sz="1600" b="0" i="0" dirty="0">
                <a:effectLst/>
                <a:latin typeface="Armata"/>
              </a:rPr>
              <a:t> se </a:t>
            </a:r>
            <a:r>
              <a:rPr lang="en-US" sz="1600" b="0" i="0" dirty="0" err="1">
                <a:effectLst/>
                <a:latin typeface="Armata"/>
              </a:rPr>
              <a:t>učitavaju</a:t>
            </a:r>
            <a:r>
              <a:rPr lang="en-US" sz="1600" b="0" i="0" dirty="0">
                <a:effectLst/>
                <a:latin typeface="Armata"/>
              </a:rPr>
              <a:t> od </a:t>
            </a:r>
            <a:r>
              <a:rPr lang="en-US" sz="1600" b="0" i="0" dirty="0" err="1">
                <a:effectLst/>
                <a:latin typeface="Armata"/>
              </a:rPr>
              <a:t>dinamičkih</a:t>
            </a:r>
            <a:r>
              <a:rPr lang="en-US" sz="1600" b="0" i="0" dirty="0">
                <a:effectLst/>
                <a:latin typeface="Armata"/>
              </a:rPr>
              <a:t> web </a:t>
            </a:r>
            <a:r>
              <a:rPr lang="en-US" sz="1600" b="0" i="0" dirty="0" err="1">
                <a:effectLst/>
                <a:latin typeface="Armata"/>
              </a:rPr>
              <a:t>sajtova</a:t>
            </a:r>
            <a:r>
              <a:rPr lang="en-US" sz="1600" b="0" i="0" dirty="0">
                <a:effectLst/>
                <a:latin typeface="Armata"/>
              </a:rPr>
              <a:t>.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</a:t>
            </a:r>
            <a:r>
              <a:rPr lang="en-US" sz="1600" b="0" i="0" dirty="0" err="1">
                <a:effectLst/>
                <a:latin typeface="Armata"/>
              </a:rPr>
              <a:t>Nisu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podložni</a:t>
            </a:r>
            <a:r>
              <a:rPr lang="en-US" sz="1600" b="0" i="0" dirty="0">
                <a:effectLst/>
                <a:latin typeface="Armata"/>
              </a:rPr>
              <a:t> “</a:t>
            </a:r>
            <a:r>
              <a:rPr lang="en-US" sz="1600" b="0" i="0" dirty="0" err="1">
                <a:effectLst/>
                <a:latin typeface="Armata"/>
              </a:rPr>
              <a:t>hakerskim</a:t>
            </a:r>
            <a:r>
              <a:rPr lang="en-US" sz="1600" b="0" i="0" dirty="0">
                <a:effectLst/>
                <a:latin typeface="Armata"/>
              </a:rPr>
              <a:t>” </a:t>
            </a:r>
            <a:r>
              <a:rPr lang="en-US" sz="1600" b="0" i="0" dirty="0" err="1">
                <a:effectLst/>
                <a:latin typeface="Armata"/>
              </a:rPr>
              <a:t>napadima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jer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nemaju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sigurnosne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propuste</a:t>
            </a:r>
            <a:r>
              <a:rPr lang="en-US" sz="1600" b="0" i="0" dirty="0">
                <a:effectLst/>
                <a:latin typeface="Armata"/>
              </a:rPr>
              <a:t>, </a:t>
            </a:r>
            <a:r>
              <a:rPr lang="en-US" sz="1600" b="0" i="0" dirty="0" err="1">
                <a:effectLst/>
                <a:latin typeface="Armata"/>
              </a:rPr>
              <a:t>ali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samo</a:t>
            </a:r>
            <a:r>
              <a:rPr lang="en-US" sz="1600" b="0" i="0" dirty="0">
                <a:effectLst/>
                <a:latin typeface="Armata"/>
              </a:rPr>
              <a:t> pod </a:t>
            </a:r>
            <a:r>
              <a:rPr lang="en-US" sz="1600" b="0" i="0" dirty="0" err="1">
                <a:effectLst/>
                <a:latin typeface="Armata"/>
              </a:rPr>
              <a:t>uslovom</a:t>
            </a:r>
            <a:r>
              <a:rPr lang="en-US" sz="1600" b="0" i="0" dirty="0">
                <a:effectLst/>
                <a:latin typeface="Armata"/>
              </a:rPr>
              <a:t> da </a:t>
            </a:r>
            <a:r>
              <a:rPr lang="en-US" sz="1600" b="0" i="0" dirty="0" err="1">
                <a:effectLst/>
                <a:latin typeface="Armata"/>
              </a:rPr>
              <a:t>su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zadovoljeni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ostali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faktori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sigurnosti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kao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što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su</a:t>
            </a:r>
            <a:r>
              <a:rPr lang="en-US" sz="1600" b="0" i="0" dirty="0">
                <a:effectLst/>
                <a:latin typeface="Armata"/>
              </a:rPr>
              <a:t>: </a:t>
            </a:r>
            <a:r>
              <a:rPr lang="en-US" sz="1600" b="0" i="0" dirty="0" err="1">
                <a:effectLst/>
                <a:latin typeface="Armata"/>
              </a:rPr>
              <a:t>pravilna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konfiguracija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sigurnost</a:t>
            </a:r>
            <a:r>
              <a:rPr lang="en-US" sz="1600" b="0" i="0" dirty="0">
                <a:effectLst/>
                <a:latin typeface="Armata"/>
              </a:rPr>
              <a:t> hosting </a:t>
            </a:r>
            <a:r>
              <a:rPr lang="en-US" sz="1600" b="0" i="0" dirty="0" err="1">
                <a:effectLst/>
                <a:latin typeface="Armata"/>
              </a:rPr>
              <a:t>servera</a:t>
            </a:r>
            <a:r>
              <a:rPr lang="en-US" sz="1600" b="0" i="0" dirty="0">
                <a:effectLst/>
                <a:latin typeface="Armata"/>
              </a:rPr>
              <a:t>, </a:t>
            </a:r>
            <a:r>
              <a:rPr lang="en-US" sz="1600" b="0" i="0" dirty="0" err="1">
                <a:effectLst/>
                <a:latin typeface="Armata"/>
              </a:rPr>
              <a:t>pravilno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čuvanje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korišćenje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pristupnih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podataka</a:t>
            </a:r>
            <a:r>
              <a:rPr lang="en-US" sz="1600" b="0" i="0" dirty="0">
                <a:effectLst/>
                <a:latin typeface="Armata"/>
              </a:rPr>
              <a:t> za web hosting </a:t>
            </a:r>
            <a:r>
              <a:rPr lang="en-US" sz="1600" b="0" i="0" dirty="0" err="1">
                <a:effectLst/>
                <a:latin typeface="Armata"/>
              </a:rPr>
              <a:t>ili</a:t>
            </a:r>
            <a:r>
              <a:rPr lang="en-US" sz="1600" b="0" i="0" dirty="0">
                <a:effectLst/>
                <a:latin typeface="Armata"/>
              </a:rPr>
              <a:t> FTP </a:t>
            </a:r>
            <a:r>
              <a:rPr lang="en-US" sz="1600" b="0" i="0" dirty="0" err="1">
                <a:effectLst/>
                <a:latin typeface="Armata"/>
              </a:rPr>
              <a:t>nalog</a:t>
            </a:r>
            <a:r>
              <a:rPr lang="en-US" sz="1600" b="0" i="0" dirty="0">
                <a:effectLst/>
                <a:latin typeface="Armata"/>
              </a:rPr>
              <a:t>.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Ne </a:t>
            </a:r>
            <a:r>
              <a:rPr lang="en-US" sz="1600" b="0" i="0" dirty="0" err="1">
                <a:effectLst/>
                <a:latin typeface="Armata"/>
              </a:rPr>
              <a:t>postoje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potrebe</a:t>
            </a:r>
            <a:r>
              <a:rPr lang="en-US" sz="1600" b="0" i="0" dirty="0">
                <a:effectLst/>
                <a:latin typeface="Armata"/>
              </a:rPr>
              <a:t> za </a:t>
            </a:r>
            <a:r>
              <a:rPr lang="en-US" sz="1600" b="0" i="0" dirty="0" err="1">
                <a:effectLst/>
                <a:latin typeface="Armata"/>
              </a:rPr>
              <a:t>ažuriranjem</a:t>
            </a:r>
            <a:r>
              <a:rPr lang="en-US" sz="1600" b="0" i="0" dirty="0">
                <a:effectLst/>
                <a:latin typeface="Armata"/>
              </a:rPr>
              <a:t>, </a:t>
            </a:r>
            <a:r>
              <a:rPr lang="en-US" sz="1600" b="0" i="0" dirty="0" err="1">
                <a:effectLst/>
                <a:latin typeface="Armata"/>
              </a:rPr>
              <a:t>dodatnom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zaštitom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ili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nadogradnjom</a:t>
            </a:r>
            <a:r>
              <a:rPr lang="en-US" sz="1600" b="0" i="0" dirty="0">
                <a:effectLst/>
                <a:latin typeface="Armata"/>
              </a:rPr>
              <a:t>.</a:t>
            </a:r>
          </a:p>
          <a:p>
            <a:r>
              <a:rPr lang="en-US" sz="1600" b="1" i="0" dirty="0" err="1">
                <a:effectLst/>
                <a:latin typeface="Armata"/>
              </a:rPr>
              <a:t>Nedostaci</a:t>
            </a:r>
            <a:r>
              <a:rPr lang="en-US" sz="1600" b="1" i="0" dirty="0">
                <a:effectLst/>
                <a:latin typeface="Armata"/>
              </a:rPr>
              <a:t> </a:t>
            </a:r>
            <a:r>
              <a:rPr lang="en-US" sz="1600" b="1" i="0" dirty="0" err="1">
                <a:effectLst/>
                <a:latin typeface="Armata"/>
              </a:rPr>
              <a:t>statičkih</a:t>
            </a:r>
            <a:r>
              <a:rPr lang="en-US" sz="1600" b="1" i="0" dirty="0">
                <a:effectLst/>
                <a:latin typeface="Armata"/>
              </a:rPr>
              <a:t> web </a:t>
            </a:r>
            <a:r>
              <a:rPr lang="en-US" sz="1600" b="1" i="0" dirty="0" err="1">
                <a:effectLst/>
                <a:latin typeface="Armata"/>
              </a:rPr>
              <a:t>sajtova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</a:t>
            </a:r>
            <a:r>
              <a:rPr lang="en-US" sz="1600" b="0" i="0" dirty="0" err="1">
                <a:effectLst/>
                <a:latin typeface="Armata"/>
              </a:rPr>
              <a:t>Nemogućnost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interakcije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posetiocima</a:t>
            </a:r>
            <a:r>
              <a:rPr lang="en-US" sz="1600" b="0" i="0" dirty="0">
                <a:effectLst/>
                <a:latin typeface="Armata"/>
              </a:rPr>
              <a:t> (</a:t>
            </a:r>
            <a:r>
              <a:rPr lang="en-US" sz="1600" b="0" i="0" dirty="0" err="1">
                <a:effectLst/>
                <a:latin typeface="Armata"/>
              </a:rPr>
              <a:t>kontakt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forme</a:t>
            </a:r>
            <a:r>
              <a:rPr lang="en-US" sz="1600" b="0" i="0" dirty="0">
                <a:effectLst/>
                <a:latin typeface="Armata"/>
              </a:rPr>
              <a:t>, </a:t>
            </a:r>
            <a:r>
              <a:rPr lang="en-US" sz="1600" b="0" i="0" dirty="0" err="1">
                <a:effectLst/>
                <a:latin typeface="Armata"/>
              </a:rPr>
              <a:t>razne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ankete</a:t>
            </a:r>
            <a:r>
              <a:rPr lang="en-US" sz="1600" b="0" i="0" dirty="0">
                <a:effectLst/>
                <a:latin typeface="Armata"/>
              </a:rPr>
              <a:t>, </a:t>
            </a:r>
            <a:r>
              <a:rPr lang="en-US" sz="1600" b="0" i="0" dirty="0" err="1">
                <a:effectLst/>
                <a:latin typeface="Armata"/>
              </a:rPr>
              <a:t>glasanja</a:t>
            </a:r>
            <a:r>
              <a:rPr lang="en-US" sz="1600" b="0" i="0" dirty="0">
                <a:effectLst/>
                <a:latin typeface="Armata"/>
              </a:rPr>
              <a:t>, </a:t>
            </a:r>
            <a:r>
              <a:rPr lang="en-US" sz="1600" b="0" i="0" dirty="0" err="1">
                <a:effectLst/>
                <a:latin typeface="Armata"/>
              </a:rPr>
              <a:t>prikaz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vesti</a:t>
            </a:r>
            <a:r>
              <a:rPr lang="en-US" sz="1600" b="0" i="0" dirty="0">
                <a:effectLst/>
                <a:latin typeface="Armata"/>
              </a:rPr>
              <a:t>, Internet </a:t>
            </a:r>
            <a:r>
              <a:rPr lang="en-US" sz="1600" b="0" i="0" dirty="0" err="1">
                <a:effectLst/>
                <a:latin typeface="Armata"/>
              </a:rPr>
              <a:t>prodaja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i</a:t>
            </a:r>
            <a:r>
              <a:rPr lang="en-US" sz="1600" b="0" i="0" dirty="0">
                <a:effectLst/>
                <a:latin typeface="Armata"/>
              </a:rPr>
              <a:t> sl.)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</a:t>
            </a:r>
            <a:r>
              <a:rPr lang="en-US" sz="1600" b="0" i="0" dirty="0" err="1">
                <a:effectLst/>
                <a:latin typeface="Armata"/>
              </a:rPr>
              <a:t>Nemogućnost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izmene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sadržaja</a:t>
            </a:r>
            <a:r>
              <a:rPr lang="en-US" sz="1600" b="0" i="0" dirty="0">
                <a:effectLst/>
                <a:latin typeface="Armata"/>
              </a:rPr>
              <a:t>. </a:t>
            </a:r>
            <a:r>
              <a:rPr lang="en-US" sz="1600" b="0" i="0" dirty="0" err="1">
                <a:effectLst/>
                <a:latin typeface="Armata"/>
              </a:rPr>
              <a:t>Statički</a:t>
            </a:r>
            <a:r>
              <a:rPr lang="en-US" sz="1600" b="0" i="0" dirty="0">
                <a:effectLst/>
                <a:latin typeface="Armata"/>
              </a:rPr>
              <a:t> web </a:t>
            </a:r>
            <a:r>
              <a:rPr lang="en-US" sz="1600" b="0" i="0" dirty="0" err="1">
                <a:effectLst/>
                <a:latin typeface="Armata"/>
              </a:rPr>
              <a:t>sajt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može</a:t>
            </a:r>
            <a:r>
              <a:rPr lang="en-US" sz="1600" b="0" i="0" dirty="0">
                <a:effectLst/>
                <a:latin typeface="Armata"/>
              </a:rPr>
              <a:t> da </a:t>
            </a:r>
            <a:r>
              <a:rPr lang="en-US" sz="1600" b="0" i="0" dirty="0" err="1">
                <a:effectLst/>
                <a:latin typeface="Armata"/>
              </a:rPr>
              <a:t>ažurira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samo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stručno</a:t>
            </a:r>
            <a:r>
              <a:rPr lang="en-US" sz="1600" b="0" i="0" dirty="0">
                <a:effectLst/>
                <a:latin typeface="Armata"/>
              </a:rPr>
              <a:t> lice.</a:t>
            </a:r>
            <a:br>
              <a:rPr lang="en-US" sz="1600" b="0" i="0" dirty="0">
                <a:effectLst/>
                <a:latin typeface="Armata"/>
              </a:rPr>
            </a:br>
            <a:r>
              <a:rPr lang="en-US" sz="1600" b="0" i="0" dirty="0">
                <a:effectLst/>
                <a:latin typeface="Armata"/>
              </a:rPr>
              <a:t>• </a:t>
            </a:r>
            <a:r>
              <a:rPr lang="en-US" sz="1600" b="0" i="0" dirty="0" err="1">
                <a:effectLst/>
                <a:latin typeface="Armata"/>
              </a:rPr>
              <a:t>Nije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pogodan</a:t>
            </a:r>
            <a:r>
              <a:rPr lang="en-US" sz="1600" b="0" i="0" dirty="0">
                <a:effectLst/>
                <a:latin typeface="Armata"/>
              </a:rPr>
              <a:t> za web </a:t>
            </a:r>
            <a:r>
              <a:rPr lang="en-US" sz="1600" b="0" i="0" dirty="0" err="1">
                <a:effectLst/>
                <a:latin typeface="Armata"/>
              </a:rPr>
              <a:t>sajtove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sa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velikim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brojem</a:t>
            </a:r>
            <a:r>
              <a:rPr lang="en-US" sz="1600" b="0" i="0" dirty="0">
                <a:effectLst/>
                <a:latin typeface="Armata"/>
              </a:rPr>
              <a:t> </a:t>
            </a:r>
            <a:r>
              <a:rPr lang="en-US" sz="1600" b="0" i="0" dirty="0" err="1">
                <a:effectLst/>
                <a:latin typeface="Armata"/>
              </a:rPr>
              <a:t>stranica</a:t>
            </a:r>
            <a:r>
              <a:rPr lang="en-US" sz="1600" b="0" i="0" dirty="0">
                <a:effectLst/>
                <a:latin typeface="Armata"/>
              </a:rPr>
              <a:t>.</a:t>
            </a:r>
          </a:p>
          <a:p>
            <a:endParaRPr lang="en-US" sz="1400" dirty="0"/>
          </a:p>
        </p:txBody>
      </p:sp>
      <p:pic>
        <p:nvPicPr>
          <p:cNvPr id="7" name="Graphic 6" descr="Web Design">
            <a:extLst>
              <a:ext uri="{FF2B5EF4-FFF2-40B4-BE49-F238E27FC236}">
                <a16:creationId xmlns:a16="http://schemas.microsoft.com/office/drawing/2014/main" id="{B6F80DCA-C5C2-4C1D-9D09-C5EA194A0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590800"/>
            <a:ext cx="2351332" cy="235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811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8343A222-9978-41FF-81C9-480B2764392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9279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extBox 4">
            <a:extLst>
              <a:ext uri="{FF2B5EF4-FFF2-40B4-BE49-F238E27FC236}">
                <a16:creationId xmlns:a16="http://schemas.microsoft.com/office/drawing/2014/main" id="{7AB95195-CD5B-4C4A-8F90-244E285CA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8425765"/>
              </p:ext>
            </p:extLst>
          </p:nvPr>
        </p:nvGraphicFramePr>
        <p:xfrm>
          <a:off x="2133600" y="457200"/>
          <a:ext cx="5098256" cy="564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269338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12AD60C6BFC458EB134E6C4BA6F44" ma:contentTypeVersion="2" ma:contentTypeDescription="Create a new document." ma:contentTypeScope="" ma:versionID="196e304355ff008eeda48cc3d46e2beb">
  <xsd:schema xmlns:xsd="http://www.w3.org/2001/XMLSchema" xmlns:xs="http://www.w3.org/2001/XMLSchema" xmlns:p="http://schemas.microsoft.com/office/2006/metadata/properties" xmlns:ns2="42987b93-9d1a-412c-947d-3d727c4e12d0" targetNamespace="http://schemas.microsoft.com/office/2006/metadata/properties" ma:root="true" ma:fieldsID="82d5445878aba40a7c880426f2319e26" ns2:_="">
    <xsd:import namespace="42987b93-9d1a-412c-947d-3d727c4e12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87b93-9d1a-412c-947d-3d727c4e1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187E0F8-71E0-42DC-9B29-ACBC3005D3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87b93-9d1a-412c-947d-3d727c4e12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22A227-E7C7-4384-B104-38B6DF39D874}">
  <ds:schemaRefs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42987b93-9d1a-412c-947d-3d727c4e12d0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829F430-B3BC-45E7-94FB-C02831519C3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1114</TotalTime>
  <Words>1275</Words>
  <Application>Microsoft Office PowerPoint</Application>
  <PresentationFormat>Projekcija na ekranu (4:3)</PresentationFormat>
  <Paragraphs>108</Paragraphs>
  <Slides>21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11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33" baseType="lpstr">
      <vt:lpstr>Arial</vt:lpstr>
      <vt:lpstr>Armata</vt:lpstr>
      <vt:lpstr>Calibri</vt:lpstr>
      <vt:lpstr>Calibri Light</vt:lpstr>
      <vt:lpstr>CMSS10</vt:lpstr>
      <vt:lpstr>CMSSBX10</vt:lpstr>
      <vt:lpstr>CMTT10</vt:lpstr>
      <vt:lpstr>CMTT8</vt:lpstr>
      <vt:lpstr>Courier New</vt:lpstr>
      <vt:lpstr>Times New Roman</vt:lpstr>
      <vt:lpstr>Wingdings</vt:lpstr>
      <vt:lpstr>Retrospect</vt:lpstr>
      <vt:lpstr>WEB DIZAJN  Predavanje 1 </vt:lpstr>
      <vt:lpstr>Klijent serverske tehnogije</vt:lpstr>
      <vt:lpstr>PowerPoint prezentacija</vt:lpstr>
      <vt:lpstr>Klijentsko-serverski odnos</vt:lpstr>
      <vt:lpstr>Statički i dinamički Web sadržaji 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 &lt;audio controls&gt; &lt;source src="sound.mp3" type="audio/mpeg" /&gt; &lt;source src="sound.ogg" type="audio/ogg" /&gt; Vas pregledac nije u mogucnosti da pusti audio-zapis. &lt;/audio&gt; ---------------------------------- &lt;video width="320" height="180" controls&gt; &lt;source src="movie.mp4" type="video/mpeg" /&gt; &lt;source src="movie.ogg" type="video/ogg" /&gt; Vas pregledac nije u mogucnosti da pusti video-snimak. &lt;/video&gt; FilipA </vt:lpstr>
      <vt:lpstr>PowerPoint prezentacija</vt:lpstr>
      <vt:lpstr>Klijentske tehnologije</vt:lpstr>
      <vt:lpstr>PowerPoint prezentacija</vt:lpstr>
      <vt:lpstr>PowerPoint prezentacija</vt:lpstr>
      <vt:lpstr>PowerPoint prezentacija</vt:lpstr>
      <vt:lpstr>PowerPoint prezentacija</vt:lpstr>
      <vt:lpstr>Specifikacija kaskadnih stilova </vt:lpstr>
      <vt:lpstr>KLIJENTSKO PROGRAMIRANJE 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Klijentske i serverske tehnologie</dc:title>
  <dc:creator>Default</dc:creator>
  <cp:lastModifiedBy>dr Dejan Blagojević</cp:lastModifiedBy>
  <cp:revision>12</cp:revision>
  <dcterms:created xsi:type="dcterms:W3CDTF">2013-03-02T16:14:31Z</dcterms:created>
  <dcterms:modified xsi:type="dcterms:W3CDTF">2024-02-25T19:14:42Z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0x01010032412AD60C6BFC458EB134E6C4BA6F44</vt:lpwstr>
  </property>
</Properties>
</file>